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4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501730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Full-sized image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utterstock_163503779.jpg"/>
          <p:cNvPicPr>
            <a:picLocks noChangeAspect="1"/>
          </p:cNvPicPr>
          <p:nvPr/>
        </p:nvPicPr>
        <p:blipFill>
          <a:blip r:embed="rId3">
            <a:extLst/>
          </a:blip>
          <a:srcRect l="25465" t="642" b="14143"/>
          <a:stretch>
            <a:fillRect/>
          </a:stretch>
        </p:blipFill>
        <p:spPr>
          <a:xfrm>
            <a:off x="-32374" y="18231"/>
            <a:ext cx="8948796" cy="6821538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/>
        </p:nvSpPr>
        <p:spPr>
          <a:xfrm>
            <a:off x="1097700" y="1618517"/>
            <a:ext cx="694860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000" b="1">
                <a:solidFill>
                  <a:srgbClr val="D61E1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de-DE" dirty="0"/>
              <a:t>DCPI SCHULUNG ZUM ZERTIFIZIERTEN TRAINER</a:t>
            </a:r>
            <a:endParaRPr lang="de-DE" dirty="0"/>
          </a:p>
        </p:txBody>
      </p:sp>
      <p:sp>
        <p:nvSpPr>
          <p:cNvPr id="114" name="Shape 114"/>
          <p:cNvSpPr/>
          <p:nvPr/>
        </p:nvSpPr>
        <p:spPr>
          <a:xfrm>
            <a:off x="1097700" y="2803911"/>
            <a:ext cx="694860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000" b="1">
                <a:solidFill>
                  <a:srgbClr val="D61E1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de-DE"/>
              <a:t>Vereinbarung von Probeschulungen </a:t>
            </a:r>
            <a:r>
              <a:rPr lang="de-DE"/>
              <a:t>und </a:t>
            </a:r>
            <a:r>
              <a:rPr lang="de-DE" smtClean="0"/>
              <a:t>Bewertung</a:t>
            </a:r>
            <a:endParaRPr dirty="0"/>
          </a:p>
        </p:txBody>
      </p:sp>
      <p:sp>
        <p:nvSpPr>
          <p:cNvPr id="115" name="Shape 115"/>
          <p:cNvSpPr/>
          <p:nvPr/>
        </p:nvSpPr>
        <p:spPr>
          <a:xfrm rot="16200000">
            <a:off x="4371199" y="2085197"/>
            <a:ext cx="401602" cy="9144004"/>
          </a:xfrm>
          <a:prstGeom prst="rect">
            <a:avLst/>
          </a:prstGeom>
          <a:solidFill>
            <a:srgbClr val="0D0D0D">
              <a:alpha val="57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8740713" y="0"/>
            <a:ext cx="403287" cy="6858000"/>
          </a:xfrm>
          <a:prstGeom prst="rect">
            <a:avLst/>
          </a:prstGeom>
          <a:solidFill>
            <a:srgbClr val="970D22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7" name="image2.png" descr="CT_logo_whit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4158" y="5492684"/>
            <a:ext cx="1617579" cy="8087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Macintosh PowerPoint</Application>
  <PresentationFormat>Bildschirmpräsentation (4:3)</PresentationFormat>
  <Paragraphs>3</Paragraphs>
  <Slides>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 Theme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Ingo Schreurs</cp:lastModifiedBy>
  <cp:revision>2</cp:revision>
  <dcterms:modified xsi:type="dcterms:W3CDTF">2016-12-25T19:01:26Z</dcterms:modified>
</cp:coreProperties>
</file>