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257" r:id="rId3"/>
    <p:sldId id="262" r:id="rId4"/>
    <p:sldId id="270" r:id="rId5"/>
    <p:sldId id="274" r:id="rId6"/>
    <p:sldId id="272" r:id="rId7"/>
    <p:sldId id="273" r:id="rId8"/>
    <p:sldId id="271" r:id="rId9"/>
    <p:sldId id="275" r:id="rId10"/>
    <p:sldId id="276" r:id="rId11"/>
    <p:sldId id="283" r:id="rId12"/>
    <p:sldId id="278" r:id="rId13"/>
    <p:sldId id="279" r:id="rId14"/>
    <p:sldId id="280" r:id="rId15"/>
    <p:sldId id="281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16" r:id="rId41"/>
    <p:sldId id="329" r:id="rId42"/>
    <p:sldId id="310" r:id="rId43"/>
    <p:sldId id="311" r:id="rId44"/>
    <p:sldId id="312" r:id="rId45"/>
    <p:sldId id="313" r:id="rId46"/>
    <p:sldId id="314" r:id="rId47"/>
    <p:sldId id="315" r:id="rId48"/>
    <p:sldId id="309" r:id="rId49"/>
    <p:sldId id="317" r:id="rId50"/>
    <p:sldId id="318" r:id="rId51"/>
    <p:sldId id="319" r:id="rId52"/>
    <p:sldId id="320" r:id="rId53"/>
    <p:sldId id="321" r:id="rId54"/>
    <p:sldId id="322" r:id="rId55"/>
    <p:sldId id="323" r:id="rId56"/>
    <p:sldId id="324" r:id="rId57"/>
    <p:sldId id="325" r:id="rId58"/>
    <p:sldId id="330" r:id="rId59"/>
    <p:sldId id="327" r:id="rId60"/>
    <p:sldId id="328" r:id="rId61"/>
  </p:sldIdLst>
  <p:sldSz cx="9144000" cy="6858000" type="screen4x3"/>
  <p:notesSz cx="6858000" cy="9144000"/>
  <p:defaultTextStyle>
    <a:lvl1pPr algn="ctr">
      <a:defRPr sz="2400">
        <a:effectLst>
          <a:outerShdw blurRad="38100" dist="38100" dir="2700000" rotWithShape="0">
            <a:srgbClr val="000000">
              <a:alpha val="43137"/>
            </a:srgbClr>
          </a:outerShdw>
        </a:effectLst>
        <a:latin typeface="Calibri"/>
        <a:ea typeface="Calibri"/>
        <a:cs typeface="Calibri"/>
        <a:sym typeface="Calibri"/>
      </a:defRPr>
    </a:lvl1pPr>
    <a:lvl2pPr indent="457200" algn="ctr">
      <a:defRPr sz="2400">
        <a:effectLst>
          <a:outerShdw blurRad="38100" dist="38100" dir="2700000" rotWithShape="0">
            <a:srgbClr val="000000">
              <a:alpha val="43137"/>
            </a:srgbClr>
          </a:outerShdw>
        </a:effectLst>
        <a:latin typeface="Calibri"/>
        <a:ea typeface="Calibri"/>
        <a:cs typeface="Calibri"/>
        <a:sym typeface="Calibri"/>
      </a:defRPr>
    </a:lvl2pPr>
    <a:lvl3pPr indent="914400" algn="ctr">
      <a:defRPr sz="2400">
        <a:effectLst>
          <a:outerShdw blurRad="38100" dist="38100" dir="2700000" rotWithShape="0">
            <a:srgbClr val="000000">
              <a:alpha val="43137"/>
            </a:srgbClr>
          </a:outerShdw>
        </a:effectLst>
        <a:latin typeface="Calibri"/>
        <a:ea typeface="Calibri"/>
        <a:cs typeface="Calibri"/>
        <a:sym typeface="Calibri"/>
      </a:defRPr>
    </a:lvl3pPr>
    <a:lvl4pPr indent="1371600" algn="ctr">
      <a:defRPr sz="2400">
        <a:effectLst>
          <a:outerShdw blurRad="38100" dist="38100" dir="2700000" rotWithShape="0">
            <a:srgbClr val="000000">
              <a:alpha val="43137"/>
            </a:srgbClr>
          </a:outerShdw>
        </a:effectLst>
        <a:latin typeface="Calibri"/>
        <a:ea typeface="Calibri"/>
        <a:cs typeface="Calibri"/>
        <a:sym typeface="Calibri"/>
      </a:defRPr>
    </a:lvl4pPr>
    <a:lvl5pPr indent="1828800" algn="ctr">
      <a:defRPr sz="2400">
        <a:effectLst>
          <a:outerShdw blurRad="38100" dist="38100" dir="2700000" rotWithShape="0">
            <a:srgbClr val="000000">
              <a:alpha val="43137"/>
            </a:srgbClr>
          </a:outerShdw>
        </a:effectLst>
        <a:latin typeface="Calibri"/>
        <a:ea typeface="Calibri"/>
        <a:cs typeface="Calibri"/>
        <a:sym typeface="Calibri"/>
      </a:defRPr>
    </a:lvl5pPr>
    <a:lvl6pPr indent="2286000" algn="ctr">
      <a:defRPr sz="2400">
        <a:effectLst>
          <a:outerShdw blurRad="38100" dist="38100" dir="2700000" rotWithShape="0">
            <a:srgbClr val="000000">
              <a:alpha val="43137"/>
            </a:srgbClr>
          </a:outerShdw>
        </a:effectLst>
        <a:latin typeface="Calibri"/>
        <a:ea typeface="Calibri"/>
        <a:cs typeface="Calibri"/>
        <a:sym typeface="Calibri"/>
      </a:defRPr>
    </a:lvl6pPr>
    <a:lvl7pPr indent="2743200" algn="ctr">
      <a:defRPr sz="2400">
        <a:effectLst>
          <a:outerShdw blurRad="38100" dist="38100" dir="2700000" rotWithShape="0">
            <a:srgbClr val="000000">
              <a:alpha val="43137"/>
            </a:srgbClr>
          </a:outerShdw>
        </a:effectLst>
        <a:latin typeface="Calibri"/>
        <a:ea typeface="Calibri"/>
        <a:cs typeface="Calibri"/>
        <a:sym typeface="Calibri"/>
      </a:defRPr>
    </a:lvl7pPr>
    <a:lvl8pPr indent="3200400" algn="ctr">
      <a:defRPr sz="2400">
        <a:effectLst>
          <a:outerShdw blurRad="38100" dist="38100" dir="2700000" rotWithShape="0">
            <a:srgbClr val="000000">
              <a:alpha val="43137"/>
            </a:srgbClr>
          </a:outerShdw>
        </a:effectLst>
        <a:latin typeface="Calibri"/>
        <a:ea typeface="Calibri"/>
        <a:cs typeface="Calibri"/>
        <a:sym typeface="Calibri"/>
      </a:defRPr>
    </a:lvl8pPr>
    <a:lvl9pPr indent="3657600" algn="ctr">
      <a:defRPr sz="2400">
        <a:effectLst>
          <a:outerShdw blurRad="38100" dist="38100" dir="2700000" rotWithShape="0">
            <a:srgbClr val="000000">
              <a:alpha val="43137"/>
            </a:srgbClr>
          </a:outerShdw>
        </a:effectLst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5E27"/>
    <a:srgbClr val="FF7010"/>
    <a:srgbClr val="F45924"/>
    <a:srgbClr val="DF5324"/>
    <a:srgbClr val="FF0000"/>
    <a:srgbClr val="0D0D0D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36"/>
    <p:restoredTop sz="94655" autoAdjust="0"/>
  </p:normalViewPr>
  <p:slideViewPr>
    <p:cSldViewPr snapToGrid="0" snapToObjects="1">
      <p:cViewPr>
        <p:scale>
          <a:sx n="180" d="100"/>
          <a:sy n="180" d="100"/>
        </p:scale>
        <p:origin x="584" y="-2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39" name="Shape 53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9338054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47" name="Shape 5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Full-sized image</a:t>
            </a:r>
          </a:p>
        </p:txBody>
      </p:sp>
    </p:spTree>
    <p:extLst>
      <p:ext uri="{BB962C8B-B14F-4D97-AF65-F5344CB8AC3E}">
        <p14:creationId xmlns:p14="http://schemas.microsoft.com/office/powerpoint/2010/main" val="19078451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02" name="Shape 6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Photo + Heavy Text</a:t>
            </a:r>
          </a:p>
        </p:txBody>
      </p:sp>
    </p:spTree>
    <p:extLst>
      <p:ext uri="{BB962C8B-B14F-4D97-AF65-F5344CB8AC3E}">
        <p14:creationId xmlns:p14="http://schemas.microsoft.com/office/powerpoint/2010/main" val="1696904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7" name="Shape 5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Standart slide</a:t>
            </a:r>
          </a:p>
        </p:txBody>
      </p:sp>
    </p:spTree>
    <p:extLst>
      <p:ext uri="{BB962C8B-B14F-4D97-AF65-F5344CB8AC3E}">
        <p14:creationId xmlns:p14="http://schemas.microsoft.com/office/powerpoint/2010/main" val="2541470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02" name="Shape 6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Photo + Heavy Text</a:t>
            </a:r>
          </a:p>
        </p:txBody>
      </p:sp>
    </p:spTree>
    <p:extLst>
      <p:ext uri="{BB962C8B-B14F-4D97-AF65-F5344CB8AC3E}">
        <p14:creationId xmlns:p14="http://schemas.microsoft.com/office/powerpoint/2010/main" val="29893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02" name="Shape 6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Photo + Heavy Text</a:t>
            </a:r>
          </a:p>
        </p:txBody>
      </p:sp>
    </p:spTree>
    <p:extLst>
      <p:ext uri="{BB962C8B-B14F-4D97-AF65-F5344CB8AC3E}">
        <p14:creationId xmlns:p14="http://schemas.microsoft.com/office/powerpoint/2010/main" val="1067054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02" name="Shape 6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Photo + Heavy Text</a:t>
            </a:r>
          </a:p>
        </p:txBody>
      </p:sp>
    </p:spTree>
    <p:extLst>
      <p:ext uri="{BB962C8B-B14F-4D97-AF65-F5344CB8AC3E}">
        <p14:creationId xmlns:p14="http://schemas.microsoft.com/office/powerpoint/2010/main" val="27626332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7" name="Shape 5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Standart slide</a:t>
            </a:r>
          </a:p>
        </p:txBody>
      </p:sp>
    </p:spTree>
    <p:extLst>
      <p:ext uri="{BB962C8B-B14F-4D97-AF65-F5344CB8AC3E}">
        <p14:creationId xmlns:p14="http://schemas.microsoft.com/office/powerpoint/2010/main" val="17579573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7" name="Shape 5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Standart slide</a:t>
            </a:r>
          </a:p>
        </p:txBody>
      </p:sp>
    </p:spTree>
    <p:extLst>
      <p:ext uri="{BB962C8B-B14F-4D97-AF65-F5344CB8AC3E}">
        <p14:creationId xmlns:p14="http://schemas.microsoft.com/office/powerpoint/2010/main" val="34672123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02" name="Shape 6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Photo + Heavy Text</a:t>
            </a:r>
          </a:p>
        </p:txBody>
      </p:sp>
    </p:spTree>
    <p:extLst>
      <p:ext uri="{BB962C8B-B14F-4D97-AF65-F5344CB8AC3E}">
        <p14:creationId xmlns:p14="http://schemas.microsoft.com/office/powerpoint/2010/main" val="3098492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02" name="Shape 6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Photo + Heavy Text</a:t>
            </a:r>
          </a:p>
        </p:txBody>
      </p:sp>
    </p:spTree>
    <p:extLst>
      <p:ext uri="{BB962C8B-B14F-4D97-AF65-F5344CB8AC3E}">
        <p14:creationId xmlns:p14="http://schemas.microsoft.com/office/powerpoint/2010/main" val="2089413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7" name="Shape 5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Standart slide</a:t>
            </a:r>
          </a:p>
        </p:txBody>
      </p:sp>
    </p:spTree>
    <p:extLst>
      <p:ext uri="{BB962C8B-B14F-4D97-AF65-F5344CB8AC3E}">
        <p14:creationId xmlns:p14="http://schemas.microsoft.com/office/powerpoint/2010/main" val="1021715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7" name="Shape 5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Standart slide</a:t>
            </a:r>
          </a:p>
        </p:txBody>
      </p:sp>
    </p:spTree>
    <p:extLst>
      <p:ext uri="{BB962C8B-B14F-4D97-AF65-F5344CB8AC3E}">
        <p14:creationId xmlns:p14="http://schemas.microsoft.com/office/powerpoint/2010/main" val="10744136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02" name="Shape 6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Photo + Heavy Text</a:t>
            </a:r>
          </a:p>
        </p:txBody>
      </p:sp>
    </p:spTree>
    <p:extLst>
      <p:ext uri="{BB962C8B-B14F-4D97-AF65-F5344CB8AC3E}">
        <p14:creationId xmlns:p14="http://schemas.microsoft.com/office/powerpoint/2010/main" val="42735620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7" name="Shape 5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Standart slide</a:t>
            </a:r>
          </a:p>
        </p:txBody>
      </p:sp>
    </p:spTree>
    <p:extLst>
      <p:ext uri="{BB962C8B-B14F-4D97-AF65-F5344CB8AC3E}">
        <p14:creationId xmlns:p14="http://schemas.microsoft.com/office/powerpoint/2010/main" val="12398729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7" name="Shape 5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Standart slide</a:t>
            </a:r>
          </a:p>
        </p:txBody>
      </p:sp>
    </p:spTree>
    <p:extLst>
      <p:ext uri="{BB962C8B-B14F-4D97-AF65-F5344CB8AC3E}">
        <p14:creationId xmlns:p14="http://schemas.microsoft.com/office/powerpoint/2010/main" val="32902471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7" name="Shape 5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Standart slide</a:t>
            </a:r>
          </a:p>
        </p:txBody>
      </p:sp>
    </p:spTree>
    <p:extLst>
      <p:ext uri="{BB962C8B-B14F-4D97-AF65-F5344CB8AC3E}">
        <p14:creationId xmlns:p14="http://schemas.microsoft.com/office/powerpoint/2010/main" val="27429543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7" name="Shape 5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Standart slide</a:t>
            </a:r>
          </a:p>
        </p:txBody>
      </p:sp>
    </p:spTree>
    <p:extLst>
      <p:ext uri="{BB962C8B-B14F-4D97-AF65-F5344CB8AC3E}">
        <p14:creationId xmlns:p14="http://schemas.microsoft.com/office/powerpoint/2010/main" val="14644254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7" name="Shape 5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Standart slide</a:t>
            </a:r>
          </a:p>
        </p:txBody>
      </p:sp>
    </p:spTree>
    <p:extLst>
      <p:ext uri="{BB962C8B-B14F-4D97-AF65-F5344CB8AC3E}">
        <p14:creationId xmlns:p14="http://schemas.microsoft.com/office/powerpoint/2010/main" val="3649599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7" name="Shape 5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Standart slide</a:t>
            </a:r>
          </a:p>
        </p:txBody>
      </p:sp>
    </p:spTree>
    <p:extLst>
      <p:ext uri="{BB962C8B-B14F-4D97-AF65-F5344CB8AC3E}">
        <p14:creationId xmlns:p14="http://schemas.microsoft.com/office/powerpoint/2010/main" val="3010449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7" name="Shape 5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Standart slide</a:t>
            </a:r>
          </a:p>
        </p:txBody>
      </p:sp>
    </p:spTree>
    <p:extLst>
      <p:ext uri="{BB962C8B-B14F-4D97-AF65-F5344CB8AC3E}">
        <p14:creationId xmlns:p14="http://schemas.microsoft.com/office/powerpoint/2010/main" val="38808263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7" name="Shape 5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Standart slide</a:t>
            </a:r>
          </a:p>
        </p:txBody>
      </p:sp>
    </p:spTree>
    <p:extLst>
      <p:ext uri="{BB962C8B-B14F-4D97-AF65-F5344CB8AC3E}">
        <p14:creationId xmlns:p14="http://schemas.microsoft.com/office/powerpoint/2010/main" val="26768113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7" name="Shape 5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Standart slide</a:t>
            </a:r>
          </a:p>
        </p:txBody>
      </p:sp>
    </p:spTree>
    <p:extLst>
      <p:ext uri="{BB962C8B-B14F-4D97-AF65-F5344CB8AC3E}">
        <p14:creationId xmlns:p14="http://schemas.microsoft.com/office/powerpoint/2010/main" val="4192800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02" name="Shape 6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Photo + Heavy Text</a:t>
            </a:r>
          </a:p>
        </p:txBody>
      </p:sp>
    </p:spTree>
    <p:extLst>
      <p:ext uri="{BB962C8B-B14F-4D97-AF65-F5344CB8AC3E}">
        <p14:creationId xmlns:p14="http://schemas.microsoft.com/office/powerpoint/2010/main" val="16103810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02" name="Shape 6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Photo + Heavy Text</a:t>
            </a:r>
          </a:p>
        </p:txBody>
      </p:sp>
    </p:spTree>
    <p:extLst>
      <p:ext uri="{BB962C8B-B14F-4D97-AF65-F5344CB8AC3E}">
        <p14:creationId xmlns:p14="http://schemas.microsoft.com/office/powerpoint/2010/main" val="40986940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7" name="Shape 5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Standart slide</a:t>
            </a:r>
          </a:p>
        </p:txBody>
      </p:sp>
    </p:spTree>
    <p:extLst>
      <p:ext uri="{BB962C8B-B14F-4D97-AF65-F5344CB8AC3E}">
        <p14:creationId xmlns:p14="http://schemas.microsoft.com/office/powerpoint/2010/main" val="35819826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7" name="Shape 5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Standart slide</a:t>
            </a:r>
          </a:p>
        </p:txBody>
      </p:sp>
    </p:spTree>
    <p:extLst>
      <p:ext uri="{BB962C8B-B14F-4D97-AF65-F5344CB8AC3E}">
        <p14:creationId xmlns:p14="http://schemas.microsoft.com/office/powerpoint/2010/main" val="29486903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7" name="Shape 5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Standart slide</a:t>
            </a:r>
          </a:p>
        </p:txBody>
      </p:sp>
    </p:spTree>
    <p:extLst>
      <p:ext uri="{BB962C8B-B14F-4D97-AF65-F5344CB8AC3E}">
        <p14:creationId xmlns:p14="http://schemas.microsoft.com/office/powerpoint/2010/main" val="38487809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02" name="Shape 6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Photo + Heavy Text</a:t>
            </a:r>
          </a:p>
        </p:txBody>
      </p:sp>
    </p:spTree>
    <p:extLst>
      <p:ext uri="{BB962C8B-B14F-4D97-AF65-F5344CB8AC3E}">
        <p14:creationId xmlns:p14="http://schemas.microsoft.com/office/powerpoint/2010/main" val="6034684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7" name="Shape 5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Standart slide</a:t>
            </a:r>
          </a:p>
        </p:txBody>
      </p:sp>
    </p:spTree>
    <p:extLst>
      <p:ext uri="{BB962C8B-B14F-4D97-AF65-F5344CB8AC3E}">
        <p14:creationId xmlns:p14="http://schemas.microsoft.com/office/powerpoint/2010/main" val="13074548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02" name="Shape 6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Photo + Heavy Text</a:t>
            </a:r>
          </a:p>
        </p:txBody>
      </p:sp>
    </p:spTree>
    <p:extLst>
      <p:ext uri="{BB962C8B-B14F-4D97-AF65-F5344CB8AC3E}">
        <p14:creationId xmlns:p14="http://schemas.microsoft.com/office/powerpoint/2010/main" val="36137779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7" name="Shape 5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Standart slide</a:t>
            </a:r>
          </a:p>
        </p:txBody>
      </p:sp>
    </p:spTree>
    <p:extLst>
      <p:ext uri="{BB962C8B-B14F-4D97-AF65-F5344CB8AC3E}">
        <p14:creationId xmlns:p14="http://schemas.microsoft.com/office/powerpoint/2010/main" val="36395297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7" name="Shape 5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Standart slide</a:t>
            </a:r>
          </a:p>
        </p:txBody>
      </p:sp>
    </p:spTree>
    <p:extLst>
      <p:ext uri="{BB962C8B-B14F-4D97-AF65-F5344CB8AC3E}">
        <p14:creationId xmlns:p14="http://schemas.microsoft.com/office/powerpoint/2010/main" val="30493353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7" name="Shape 5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Standart slide</a:t>
            </a:r>
          </a:p>
        </p:txBody>
      </p:sp>
    </p:spTree>
    <p:extLst>
      <p:ext uri="{BB962C8B-B14F-4D97-AF65-F5344CB8AC3E}">
        <p14:creationId xmlns:p14="http://schemas.microsoft.com/office/powerpoint/2010/main" val="184977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7" name="Shape 5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Standart slide</a:t>
            </a:r>
          </a:p>
        </p:txBody>
      </p:sp>
    </p:spTree>
    <p:extLst>
      <p:ext uri="{BB962C8B-B14F-4D97-AF65-F5344CB8AC3E}">
        <p14:creationId xmlns:p14="http://schemas.microsoft.com/office/powerpoint/2010/main" val="20104073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02" name="Shape 6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Photo + Heavy Text</a:t>
            </a:r>
          </a:p>
        </p:txBody>
      </p:sp>
    </p:spTree>
    <p:extLst>
      <p:ext uri="{BB962C8B-B14F-4D97-AF65-F5344CB8AC3E}">
        <p14:creationId xmlns:p14="http://schemas.microsoft.com/office/powerpoint/2010/main" val="39772346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7" name="Shape 5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Standart slide</a:t>
            </a:r>
          </a:p>
        </p:txBody>
      </p:sp>
    </p:spTree>
    <p:extLst>
      <p:ext uri="{BB962C8B-B14F-4D97-AF65-F5344CB8AC3E}">
        <p14:creationId xmlns:p14="http://schemas.microsoft.com/office/powerpoint/2010/main" val="18348224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7" name="Shape 5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Standart slide</a:t>
            </a:r>
          </a:p>
        </p:txBody>
      </p:sp>
    </p:spTree>
    <p:extLst>
      <p:ext uri="{BB962C8B-B14F-4D97-AF65-F5344CB8AC3E}">
        <p14:creationId xmlns:p14="http://schemas.microsoft.com/office/powerpoint/2010/main" val="238340027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7" name="Shape 5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Standart slide</a:t>
            </a:r>
          </a:p>
        </p:txBody>
      </p:sp>
    </p:spTree>
    <p:extLst>
      <p:ext uri="{BB962C8B-B14F-4D97-AF65-F5344CB8AC3E}">
        <p14:creationId xmlns:p14="http://schemas.microsoft.com/office/powerpoint/2010/main" val="192071065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7" name="Shape 5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Standart slide</a:t>
            </a:r>
          </a:p>
        </p:txBody>
      </p:sp>
    </p:spTree>
    <p:extLst>
      <p:ext uri="{BB962C8B-B14F-4D97-AF65-F5344CB8AC3E}">
        <p14:creationId xmlns:p14="http://schemas.microsoft.com/office/powerpoint/2010/main" val="150654078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7" name="Shape 5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Standart slide</a:t>
            </a:r>
          </a:p>
        </p:txBody>
      </p:sp>
    </p:spTree>
    <p:extLst>
      <p:ext uri="{BB962C8B-B14F-4D97-AF65-F5344CB8AC3E}">
        <p14:creationId xmlns:p14="http://schemas.microsoft.com/office/powerpoint/2010/main" val="249080512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7" name="Shape 5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Standart slide</a:t>
            </a:r>
          </a:p>
        </p:txBody>
      </p:sp>
    </p:spTree>
    <p:extLst>
      <p:ext uri="{BB962C8B-B14F-4D97-AF65-F5344CB8AC3E}">
        <p14:creationId xmlns:p14="http://schemas.microsoft.com/office/powerpoint/2010/main" val="105285277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7" name="Shape 5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Standart slide</a:t>
            </a:r>
          </a:p>
        </p:txBody>
      </p:sp>
    </p:spTree>
    <p:extLst>
      <p:ext uri="{BB962C8B-B14F-4D97-AF65-F5344CB8AC3E}">
        <p14:creationId xmlns:p14="http://schemas.microsoft.com/office/powerpoint/2010/main" val="238503065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02" name="Shape 6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Photo + Heavy Text</a:t>
            </a:r>
          </a:p>
        </p:txBody>
      </p:sp>
    </p:spTree>
    <p:extLst>
      <p:ext uri="{BB962C8B-B14F-4D97-AF65-F5344CB8AC3E}">
        <p14:creationId xmlns:p14="http://schemas.microsoft.com/office/powerpoint/2010/main" val="241906790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02" name="Shape 6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Photo + Heavy Text</a:t>
            </a:r>
          </a:p>
        </p:txBody>
      </p:sp>
    </p:spTree>
    <p:extLst>
      <p:ext uri="{BB962C8B-B14F-4D97-AF65-F5344CB8AC3E}">
        <p14:creationId xmlns:p14="http://schemas.microsoft.com/office/powerpoint/2010/main" val="4139647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7" name="Shape 5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Standart slide</a:t>
            </a:r>
          </a:p>
        </p:txBody>
      </p:sp>
    </p:spTree>
    <p:extLst>
      <p:ext uri="{BB962C8B-B14F-4D97-AF65-F5344CB8AC3E}">
        <p14:creationId xmlns:p14="http://schemas.microsoft.com/office/powerpoint/2010/main" val="209612085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02" name="Shape 6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Photo + Heavy Text</a:t>
            </a:r>
          </a:p>
        </p:txBody>
      </p:sp>
    </p:spTree>
    <p:extLst>
      <p:ext uri="{BB962C8B-B14F-4D97-AF65-F5344CB8AC3E}">
        <p14:creationId xmlns:p14="http://schemas.microsoft.com/office/powerpoint/2010/main" val="268360265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02" name="Shape 6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Photo + Heavy Text</a:t>
            </a:r>
          </a:p>
        </p:txBody>
      </p:sp>
    </p:spTree>
    <p:extLst>
      <p:ext uri="{BB962C8B-B14F-4D97-AF65-F5344CB8AC3E}">
        <p14:creationId xmlns:p14="http://schemas.microsoft.com/office/powerpoint/2010/main" val="268906824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02" name="Shape 6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Photo + Heavy Text</a:t>
            </a:r>
          </a:p>
        </p:txBody>
      </p:sp>
    </p:spTree>
    <p:extLst>
      <p:ext uri="{BB962C8B-B14F-4D97-AF65-F5344CB8AC3E}">
        <p14:creationId xmlns:p14="http://schemas.microsoft.com/office/powerpoint/2010/main" val="68724078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7" name="Shape 5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Standart slide</a:t>
            </a:r>
          </a:p>
        </p:txBody>
      </p:sp>
    </p:spTree>
    <p:extLst>
      <p:ext uri="{BB962C8B-B14F-4D97-AF65-F5344CB8AC3E}">
        <p14:creationId xmlns:p14="http://schemas.microsoft.com/office/powerpoint/2010/main" val="113980951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02" name="Shape 6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Photo + Heavy Text</a:t>
            </a:r>
          </a:p>
        </p:txBody>
      </p:sp>
    </p:spTree>
    <p:extLst>
      <p:ext uri="{BB962C8B-B14F-4D97-AF65-F5344CB8AC3E}">
        <p14:creationId xmlns:p14="http://schemas.microsoft.com/office/powerpoint/2010/main" val="328819484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02" name="Shape 6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Photo + Heavy Text</a:t>
            </a:r>
          </a:p>
        </p:txBody>
      </p:sp>
    </p:spTree>
    <p:extLst>
      <p:ext uri="{BB962C8B-B14F-4D97-AF65-F5344CB8AC3E}">
        <p14:creationId xmlns:p14="http://schemas.microsoft.com/office/powerpoint/2010/main" val="328984219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02" name="Shape 6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Photo + Heavy Text</a:t>
            </a:r>
          </a:p>
        </p:txBody>
      </p:sp>
    </p:spTree>
    <p:extLst>
      <p:ext uri="{BB962C8B-B14F-4D97-AF65-F5344CB8AC3E}">
        <p14:creationId xmlns:p14="http://schemas.microsoft.com/office/powerpoint/2010/main" val="358549993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47" name="Shape 5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Full-sized image</a:t>
            </a:r>
          </a:p>
        </p:txBody>
      </p:sp>
    </p:spTree>
    <p:extLst>
      <p:ext uri="{BB962C8B-B14F-4D97-AF65-F5344CB8AC3E}">
        <p14:creationId xmlns:p14="http://schemas.microsoft.com/office/powerpoint/2010/main" val="44618039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722F3C-727E-4675-8715-23566E65E73B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2317464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02" name="Shape 6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Photo + Heavy Text</a:t>
            </a:r>
          </a:p>
        </p:txBody>
      </p:sp>
    </p:spTree>
    <p:extLst>
      <p:ext uri="{BB962C8B-B14F-4D97-AF65-F5344CB8AC3E}">
        <p14:creationId xmlns:p14="http://schemas.microsoft.com/office/powerpoint/2010/main" val="344664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7" name="Shape 5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Standart slide</a:t>
            </a:r>
          </a:p>
        </p:txBody>
      </p:sp>
    </p:spTree>
    <p:extLst>
      <p:ext uri="{BB962C8B-B14F-4D97-AF65-F5344CB8AC3E}">
        <p14:creationId xmlns:p14="http://schemas.microsoft.com/office/powerpoint/2010/main" val="126934954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Standart slide</a:t>
            </a:r>
          </a:p>
        </p:txBody>
      </p:sp>
    </p:spTree>
    <p:extLst>
      <p:ext uri="{BB962C8B-B14F-4D97-AF65-F5344CB8AC3E}">
        <p14:creationId xmlns:p14="http://schemas.microsoft.com/office/powerpoint/2010/main" val="927080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02" name="Shape 6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Photo + Heavy Text</a:t>
            </a:r>
          </a:p>
        </p:txBody>
      </p:sp>
    </p:spTree>
    <p:extLst>
      <p:ext uri="{BB962C8B-B14F-4D97-AF65-F5344CB8AC3E}">
        <p14:creationId xmlns:p14="http://schemas.microsoft.com/office/powerpoint/2010/main" val="232482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7" name="Shape 5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Standart slide</a:t>
            </a:r>
          </a:p>
        </p:txBody>
      </p:sp>
    </p:spTree>
    <p:extLst>
      <p:ext uri="{BB962C8B-B14F-4D97-AF65-F5344CB8AC3E}">
        <p14:creationId xmlns:p14="http://schemas.microsoft.com/office/powerpoint/2010/main" val="1591098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7" name="Shape 5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Standart slide</a:t>
            </a:r>
          </a:p>
        </p:txBody>
      </p:sp>
    </p:spTree>
    <p:extLst>
      <p:ext uri="{BB962C8B-B14F-4D97-AF65-F5344CB8AC3E}">
        <p14:creationId xmlns:p14="http://schemas.microsoft.com/office/powerpoint/2010/main" val="757528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92" name="Shape 392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393" name="Shape 39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96" name="Shape 39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401" name="Shape 401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02" name="Shape 4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405" name="Shape 405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406" name="Shape 40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09" name="Shape 40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10" name="Shape 4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13" name="Shape 413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14" name="Shape 4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21" name="Shape 4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22" name="Shape 4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/>
            </a:pPr>
            <a:r>
              <a:rPr sz="4000" b="1" cap="all"/>
              <a:t>Title Text</a:t>
            </a:r>
          </a:p>
        </p:txBody>
      </p:sp>
      <p:sp>
        <p:nvSpPr>
          <p:cNvPr id="425" name="Shape 425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426" name="Shape 4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29" name="Shape 4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430" name="Shape 4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33" name="Shape 433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434" name="Shape 4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37" name="Shape 4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442" name="Shape 442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43" name="Shape 4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446" name="Shape 446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447" name="Shape 4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50" name="Shape 45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51" name="Shape 4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54" name="Shape 454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55" name="Shape 4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62" name="Shape 46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63" name="Shape 4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/>
            </a:pPr>
            <a:r>
              <a:rPr sz="4000" b="1" cap="all"/>
              <a:t>Title Text</a:t>
            </a:r>
          </a:p>
        </p:txBody>
      </p:sp>
      <p:sp>
        <p:nvSpPr>
          <p:cNvPr id="466" name="Shape 466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467" name="Shape 4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70" name="Shape 470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471" name="Shape 4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74" name="Shape 474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475" name="Shape 4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78" name="Shape 4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483" name="Shape 483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84" name="Shape 4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487" name="Shape 487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488" name="Shape 4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91" name="Shape 49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92" name="Shape 49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95" name="Shape 495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96" name="Shape 49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503" name="Shape 50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504" name="Shape 5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/>
            </a:pPr>
            <a:r>
              <a:rPr sz="4000" b="1" cap="all"/>
              <a:t>Title Text</a:t>
            </a:r>
          </a:p>
        </p:txBody>
      </p:sp>
      <p:sp>
        <p:nvSpPr>
          <p:cNvPr id="507" name="Shape 507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508" name="Shape 50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511" name="Shape 5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512" name="Shape 5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515" name="Shape 515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516" name="Shape 5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519" name="Shape 5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524" name="Shape 524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525" name="Shape 5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528" name="Shape 528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529" name="Shape 5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532" name="Shape 53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533" name="Shape 5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536" name="Shape 536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537" name="Shape 5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/>
            </a:pPr>
            <a:r>
              <a:rPr sz="4000" b="1" cap="all"/>
              <a:t>Title Text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61" name="Shape 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/>
            </a:pPr>
            <a:r>
              <a:rPr sz="4000" b="1" cap="all"/>
              <a:t>Title Text</a:t>
            </a:r>
          </a:p>
        </p:txBody>
      </p:sp>
      <p:sp>
        <p:nvSpPr>
          <p:cNvPr id="97" name="Shape 97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98" name="Shape 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01" name="Shape 10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102" name="Shape 1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05" name="Shape 105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106" name="Shape 10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09" name="Shape 1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/>
            </a:pPr>
            <a:r>
              <a:rPr sz="4000" b="1" cap="all"/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114" name="Shape 114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26" name="Shape 126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27" name="Shape 1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34" name="Shape 13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35" name="Shape 1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/>
            </a:pPr>
            <a:r>
              <a:rPr sz="4000" b="1" cap="all"/>
              <a:t>Title Text</a:t>
            </a:r>
          </a:p>
        </p:txBody>
      </p:sp>
      <p:sp>
        <p:nvSpPr>
          <p:cNvPr id="138" name="Shape 138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39" name="Shape 1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42" name="Shape 14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143" name="Shape 1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46" name="Shape 146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147" name="Shape 1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155" name="Shape 155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56" name="Shape 1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159" name="Shape 159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160" name="Shape 1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63" name="Shape 16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64" name="Shape 1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67" name="Shape 167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68" name="Shape 1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75" name="Shape 17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/>
            </a:pPr>
            <a:r>
              <a:rPr sz="4000" b="1" cap="all"/>
              <a:t>Title Text</a:t>
            </a:r>
          </a:p>
        </p:txBody>
      </p:sp>
      <p:sp>
        <p:nvSpPr>
          <p:cNvPr id="179" name="Shape 179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80" name="Shape 1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83" name="Shape 18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87" name="Shape 187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188" name="Shape 1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91" name="Shape 1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196" name="Shape 196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97" name="Shape 1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200" name="Shape 200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201" name="Shape 2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04" name="Shape 20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205" name="Shape 2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12" name="Shape 212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213" name="Shape 2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16" name="Shape 21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217" name="Shape 2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/>
            </a:pPr>
            <a:r>
              <a:rPr sz="4000" b="1" cap="all"/>
              <a:t>Title Text</a:t>
            </a:r>
          </a:p>
        </p:txBody>
      </p:sp>
      <p:sp>
        <p:nvSpPr>
          <p:cNvPr id="220" name="Shape 220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221" name="Shape 2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24" name="Shape 22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225" name="Shape 2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28" name="Shape 228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229" name="Shape 2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32" name="Shape 2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237" name="Shape 237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238" name="Shape 2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241" name="Shape 241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242" name="Shape 2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45" name="Shape 24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246" name="Shape 2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49" name="Shape 249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250" name="Shape 2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57" name="Shape 2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258" name="Shape 2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/>
            </a:pPr>
            <a:r>
              <a:rPr sz="4000" b="1" cap="all"/>
              <a:t>Title Text</a:t>
            </a:r>
          </a:p>
        </p:txBody>
      </p:sp>
      <p:sp>
        <p:nvSpPr>
          <p:cNvPr id="261" name="Shape 261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262" name="Shape 2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65" name="Shape 26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266" name="Shape 2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69" name="Shape 269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270" name="Shape 2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73" name="Shape 2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278" name="Shape 278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279" name="Shape 27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282" name="Shape 282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283" name="Shape 2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86" name="Shape 28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287" name="Shape 2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90" name="Shape 290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291" name="Shape 2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94" name="Shape 294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295" name="Shape 2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98" name="Shape 29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299" name="Shape 29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/>
            </a:pPr>
            <a:r>
              <a:rPr sz="4000" b="1" cap="all"/>
              <a:t>Title Text</a:t>
            </a:r>
          </a:p>
        </p:txBody>
      </p:sp>
      <p:sp>
        <p:nvSpPr>
          <p:cNvPr id="302" name="Shape 30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303" name="Shape 3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06" name="Shape 30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307" name="Shape 3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10" name="Shape 310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311" name="Shape 3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14" name="Shape 3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319" name="Shape 319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20" name="Shape 3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323" name="Shape 323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324" name="Shape 3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27" name="Shape 32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28" name="Shape 3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31" name="Shape 331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32" name="Shape 3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35" name="Shape 335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336" name="Shape 3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39" name="Shape 33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40" name="Shape 3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/>
            </a:pPr>
            <a:r>
              <a:rPr sz="4000" b="1" cap="all"/>
              <a:t>Title Text</a:t>
            </a:r>
          </a:p>
        </p:txBody>
      </p:sp>
      <p:sp>
        <p:nvSpPr>
          <p:cNvPr id="343" name="Shape 343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344" name="Shape 3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47" name="Shape 34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348" name="Shape 3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51" name="Shape 351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352" name="Shape 3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55" name="Shape 3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360" name="Shape 360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61" name="Shape 3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364" name="Shape 364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365" name="Shape 3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68" name="Shape 36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69" name="Shape 3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72" name="Shape 372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73" name="Shape 3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80" name="Shape 38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81" name="Shape 3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/>
            </a:pPr>
            <a:r>
              <a:rPr sz="4000" b="1" cap="all"/>
              <a:t>Title Text</a:t>
            </a:r>
          </a:p>
        </p:txBody>
      </p:sp>
      <p:sp>
        <p:nvSpPr>
          <p:cNvPr id="384" name="Shape 384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385" name="Shape 3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88" name="Shape 38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389" name="Shape 3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914400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60" Type="http://schemas.openxmlformats.org/officeDocument/2006/relationships/slideLayout" Target="../slideLayouts/slideLayout60.xml"/><Relationship Id="rId61" Type="http://schemas.openxmlformats.org/officeDocument/2006/relationships/slideLayout" Target="../slideLayouts/slideLayout61.xml"/><Relationship Id="rId62" Type="http://schemas.openxmlformats.org/officeDocument/2006/relationships/slideLayout" Target="../slideLayouts/slideLayout62.xml"/><Relationship Id="rId63" Type="http://schemas.openxmlformats.org/officeDocument/2006/relationships/slideLayout" Target="../slideLayouts/slideLayout63.xml"/><Relationship Id="rId64" Type="http://schemas.openxmlformats.org/officeDocument/2006/relationships/slideLayout" Target="../slideLayouts/slideLayout64.xml"/><Relationship Id="rId65" Type="http://schemas.openxmlformats.org/officeDocument/2006/relationships/slideLayout" Target="../slideLayouts/slideLayout65.xml"/><Relationship Id="rId66" Type="http://schemas.openxmlformats.org/officeDocument/2006/relationships/slideLayout" Target="../slideLayouts/slideLayout66.xml"/><Relationship Id="rId67" Type="http://schemas.openxmlformats.org/officeDocument/2006/relationships/slideLayout" Target="../slideLayouts/slideLayout67.xml"/><Relationship Id="rId68" Type="http://schemas.openxmlformats.org/officeDocument/2006/relationships/slideLayout" Target="../slideLayouts/slideLayout68.xml"/><Relationship Id="rId69" Type="http://schemas.openxmlformats.org/officeDocument/2006/relationships/slideLayout" Target="../slideLayouts/slideLayout69.xml"/><Relationship Id="rId120" Type="http://schemas.openxmlformats.org/officeDocument/2006/relationships/slideLayout" Target="../slideLayouts/slideLayout120.xml"/><Relationship Id="rId121" Type="http://schemas.openxmlformats.org/officeDocument/2006/relationships/slideLayout" Target="../slideLayouts/slideLayout121.xml"/><Relationship Id="rId122" Type="http://schemas.openxmlformats.org/officeDocument/2006/relationships/slideLayout" Target="../slideLayouts/slideLayout122.xml"/><Relationship Id="rId123" Type="http://schemas.openxmlformats.org/officeDocument/2006/relationships/slideLayout" Target="../slideLayouts/slideLayout123.xml"/><Relationship Id="rId124" Type="http://schemas.openxmlformats.org/officeDocument/2006/relationships/slideLayout" Target="../slideLayouts/slideLayout124.xml"/><Relationship Id="rId125" Type="http://schemas.openxmlformats.org/officeDocument/2006/relationships/slideLayout" Target="../slideLayouts/slideLayout125.xml"/><Relationship Id="rId126" Type="http://schemas.openxmlformats.org/officeDocument/2006/relationships/slideLayout" Target="../slideLayouts/slideLayout126.xml"/><Relationship Id="rId127" Type="http://schemas.openxmlformats.org/officeDocument/2006/relationships/slideLayout" Target="../slideLayouts/slideLayout127.xml"/><Relationship Id="rId128" Type="http://schemas.openxmlformats.org/officeDocument/2006/relationships/slideLayout" Target="../slideLayouts/slideLayout128.xml"/><Relationship Id="rId129" Type="http://schemas.openxmlformats.org/officeDocument/2006/relationships/slideLayout" Target="../slideLayouts/slideLayout12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90" Type="http://schemas.openxmlformats.org/officeDocument/2006/relationships/slideLayout" Target="../slideLayouts/slideLayout90.xml"/><Relationship Id="rId91" Type="http://schemas.openxmlformats.org/officeDocument/2006/relationships/slideLayout" Target="../slideLayouts/slideLayout91.xml"/><Relationship Id="rId92" Type="http://schemas.openxmlformats.org/officeDocument/2006/relationships/slideLayout" Target="../slideLayouts/slideLayout92.xml"/><Relationship Id="rId93" Type="http://schemas.openxmlformats.org/officeDocument/2006/relationships/slideLayout" Target="../slideLayouts/slideLayout93.xml"/><Relationship Id="rId94" Type="http://schemas.openxmlformats.org/officeDocument/2006/relationships/slideLayout" Target="../slideLayouts/slideLayout94.xml"/><Relationship Id="rId95" Type="http://schemas.openxmlformats.org/officeDocument/2006/relationships/slideLayout" Target="../slideLayouts/slideLayout95.xml"/><Relationship Id="rId96" Type="http://schemas.openxmlformats.org/officeDocument/2006/relationships/slideLayout" Target="../slideLayouts/slideLayout96.xml"/><Relationship Id="rId101" Type="http://schemas.openxmlformats.org/officeDocument/2006/relationships/slideLayout" Target="../slideLayouts/slideLayout101.xml"/><Relationship Id="rId102" Type="http://schemas.openxmlformats.org/officeDocument/2006/relationships/slideLayout" Target="../slideLayouts/slideLayout102.xml"/><Relationship Id="rId103" Type="http://schemas.openxmlformats.org/officeDocument/2006/relationships/slideLayout" Target="../slideLayouts/slideLayout103.xml"/><Relationship Id="rId104" Type="http://schemas.openxmlformats.org/officeDocument/2006/relationships/slideLayout" Target="../slideLayouts/slideLayout104.xml"/><Relationship Id="rId105" Type="http://schemas.openxmlformats.org/officeDocument/2006/relationships/slideLayout" Target="../slideLayouts/slideLayout105.xml"/><Relationship Id="rId106" Type="http://schemas.openxmlformats.org/officeDocument/2006/relationships/slideLayout" Target="../slideLayouts/slideLayout106.xml"/><Relationship Id="rId107" Type="http://schemas.openxmlformats.org/officeDocument/2006/relationships/slideLayout" Target="../slideLayouts/slideLayout107.xml"/><Relationship Id="rId108" Type="http://schemas.openxmlformats.org/officeDocument/2006/relationships/slideLayout" Target="../slideLayouts/slideLayout108.xml"/><Relationship Id="rId109" Type="http://schemas.openxmlformats.org/officeDocument/2006/relationships/slideLayout" Target="../slideLayouts/slideLayout109.xml"/><Relationship Id="rId97" Type="http://schemas.openxmlformats.org/officeDocument/2006/relationships/slideLayout" Target="../slideLayouts/slideLayout97.xml"/><Relationship Id="rId98" Type="http://schemas.openxmlformats.org/officeDocument/2006/relationships/slideLayout" Target="../slideLayouts/slideLayout98.xml"/><Relationship Id="rId99" Type="http://schemas.openxmlformats.org/officeDocument/2006/relationships/slideLayout" Target="../slideLayouts/slideLayout99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49.xml"/><Relationship Id="rId100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70" Type="http://schemas.openxmlformats.org/officeDocument/2006/relationships/slideLayout" Target="../slideLayouts/slideLayout70.xml"/><Relationship Id="rId71" Type="http://schemas.openxmlformats.org/officeDocument/2006/relationships/slideLayout" Target="../slideLayouts/slideLayout71.xml"/><Relationship Id="rId72" Type="http://schemas.openxmlformats.org/officeDocument/2006/relationships/slideLayout" Target="../slideLayouts/slideLayout72.xml"/><Relationship Id="rId73" Type="http://schemas.openxmlformats.org/officeDocument/2006/relationships/slideLayout" Target="../slideLayouts/slideLayout73.xml"/><Relationship Id="rId74" Type="http://schemas.openxmlformats.org/officeDocument/2006/relationships/slideLayout" Target="../slideLayouts/slideLayout74.xml"/><Relationship Id="rId75" Type="http://schemas.openxmlformats.org/officeDocument/2006/relationships/slideLayout" Target="../slideLayouts/slideLayout75.xml"/><Relationship Id="rId76" Type="http://schemas.openxmlformats.org/officeDocument/2006/relationships/slideLayout" Target="../slideLayouts/slideLayout76.xml"/><Relationship Id="rId77" Type="http://schemas.openxmlformats.org/officeDocument/2006/relationships/slideLayout" Target="../slideLayouts/slideLayout77.xml"/><Relationship Id="rId78" Type="http://schemas.openxmlformats.org/officeDocument/2006/relationships/slideLayout" Target="../slideLayouts/slideLayout78.xml"/><Relationship Id="rId79" Type="http://schemas.openxmlformats.org/officeDocument/2006/relationships/slideLayout" Target="../slideLayouts/slideLayout79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30" Type="http://schemas.openxmlformats.org/officeDocument/2006/relationships/slideLayout" Target="../slideLayouts/slideLayout130.xml"/><Relationship Id="rId131" Type="http://schemas.openxmlformats.org/officeDocument/2006/relationships/slideLayout" Target="../slideLayouts/slideLayout131.xml"/><Relationship Id="rId132" Type="http://schemas.openxmlformats.org/officeDocument/2006/relationships/slideLayout" Target="../slideLayouts/slideLayout132.xml"/><Relationship Id="rId133" Type="http://schemas.openxmlformats.org/officeDocument/2006/relationships/slideLayout" Target="../slideLayouts/slideLayout133.xml"/><Relationship Id="rId134" Type="http://schemas.openxmlformats.org/officeDocument/2006/relationships/slideLayout" Target="../slideLayouts/slideLayout134.xml"/><Relationship Id="rId135" Type="http://schemas.openxmlformats.org/officeDocument/2006/relationships/slideLayout" Target="../slideLayouts/slideLayout135.xml"/><Relationship Id="rId136" Type="http://schemas.openxmlformats.org/officeDocument/2006/relationships/slideLayout" Target="../slideLayouts/slideLayout136.xml"/><Relationship Id="rId13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50" Type="http://schemas.openxmlformats.org/officeDocument/2006/relationships/slideLayout" Target="../slideLayouts/slideLayout50.xml"/><Relationship Id="rId51" Type="http://schemas.openxmlformats.org/officeDocument/2006/relationships/slideLayout" Target="../slideLayouts/slideLayout51.xml"/><Relationship Id="rId52" Type="http://schemas.openxmlformats.org/officeDocument/2006/relationships/slideLayout" Target="../slideLayouts/slideLayout52.xml"/><Relationship Id="rId53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54.xml"/><Relationship Id="rId55" Type="http://schemas.openxmlformats.org/officeDocument/2006/relationships/slideLayout" Target="../slideLayouts/slideLayout55.xml"/><Relationship Id="rId56" Type="http://schemas.openxmlformats.org/officeDocument/2006/relationships/slideLayout" Target="../slideLayouts/slideLayout56.xml"/><Relationship Id="rId57" Type="http://schemas.openxmlformats.org/officeDocument/2006/relationships/slideLayout" Target="../slideLayouts/slideLayout57.xml"/><Relationship Id="rId58" Type="http://schemas.openxmlformats.org/officeDocument/2006/relationships/slideLayout" Target="../slideLayouts/slideLayout58.xml"/><Relationship Id="rId59" Type="http://schemas.openxmlformats.org/officeDocument/2006/relationships/slideLayout" Target="../slideLayouts/slideLayout59.xml"/><Relationship Id="rId110" Type="http://schemas.openxmlformats.org/officeDocument/2006/relationships/slideLayout" Target="../slideLayouts/slideLayout110.xml"/><Relationship Id="rId111" Type="http://schemas.openxmlformats.org/officeDocument/2006/relationships/slideLayout" Target="../slideLayouts/slideLayout111.xml"/><Relationship Id="rId112" Type="http://schemas.openxmlformats.org/officeDocument/2006/relationships/slideLayout" Target="../slideLayouts/slideLayout112.xml"/><Relationship Id="rId113" Type="http://schemas.openxmlformats.org/officeDocument/2006/relationships/slideLayout" Target="../slideLayouts/slideLayout113.xml"/><Relationship Id="rId114" Type="http://schemas.openxmlformats.org/officeDocument/2006/relationships/slideLayout" Target="../slideLayouts/slideLayout114.xml"/><Relationship Id="rId115" Type="http://schemas.openxmlformats.org/officeDocument/2006/relationships/slideLayout" Target="../slideLayouts/slideLayout115.xml"/><Relationship Id="rId116" Type="http://schemas.openxmlformats.org/officeDocument/2006/relationships/slideLayout" Target="../slideLayouts/slideLayout116.xml"/><Relationship Id="rId117" Type="http://schemas.openxmlformats.org/officeDocument/2006/relationships/slideLayout" Target="../slideLayouts/slideLayout117.xml"/><Relationship Id="rId118" Type="http://schemas.openxmlformats.org/officeDocument/2006/relationships/slideLayout" Target="../slideLayouts/slideLayout118.xml"/><Relationship Id="rId119" Type="http://schemas.openxmlformats.org/officeDocument/2006/relationships/slideLayout" Target="../slideLayouts/slideLayout119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80" Type="http://schemas.openxmlformats.org/officeDocument/2006/relationships/slideLayout" Target="../slideLayouts/slideLayout80.xml"/><Relationship Id="rId81" Type="http://schemas.openxmlformats.org/officeDocument/2006/relationships/slideLayout" Target="../slideLayouts/slideLayout81.xml"/><Relationship Id="rId82" Type="http://schemas.openxmlformats.org/officeDocument/2006/relationships/slideLayout" Target="../slideLayouts/slideLayout82.xml"/><Relationship Id="rId83" Type="http://schemas.openxmlformats.org/officeDocument/2006/relationships/slideLayout" Target="../slideLayouts/slideLayout83.xml"/><Relationship Id="rId84" Type="http://schemas.openxmlformats.org/officeDocument/2006/relationships/slideLayout" Target="../slideLayouts/slideLayout84.xml"/><Relationship Id="rId85" Type="http://schemas.openxmlformats.org/officeDocument/2006/relationships/slideLayout" Target="../slideLayouts/slideLayout85.xml"/><Relationship Id="rId86" Type="http://schemas.openxmlformats.org/officeDocument/2006/relationships/slideLayout" Target="../slideLayouts/slideLayout86.xml"/><Relationship Id="rId87" Type="http://schemas.openxmlformats.org/officeDocument/2006/relationships/slideLayout" Target="../slideLayouts/slideLayout87.xml"/><Relationship Id="rId88" Type="http://schemas.openxmlformats.org/officeDocument/2006/relationships/slideLayout" Target="../slideLayouts/slideLayout88.xml"/><Relationship Id="rId8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 defTabSz="457200">
              <a:defRPr sz="1200">
                <a:solidFill>
                  <a:srgbClr val="888888"/>
                </a:solidFill>
              </a:defRPr>
            </a:lvl1pPr>
          </a:lstStyle>
          <a:p>
            <a:pPr lvl="0"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3" r:id="rId34"/>
    <p:sldLayoutId id="2147483684" r:id="rId35"/>
    <p:sldLayoutId id="2147483685" r:id="rId36"/>
    <p:sldLayoutId id="2147483686" r:id="rId37"/>
    <p:sldLayoutId id="2147483687" r:id="rId38"/>
    <p:sldLayoutId id="2147483688" r:id="rId39"/>
    <p:sldLayoutId id="2147483689" r:id="rId40"/>
    <p:sldLayoutId id="2147483690" r:id="rId41"/>
    <p:sldLayoutId id="2147483691" r:id="rId42"/>
    <p:sldLayoutId id="2147483692" r:id="rId43"/>
    <p:sldLayoutId id="2147483694" r:id="rId44"/>
    <p:sldLayoutId id="2147483695" r:id="rId45"/>
    <p:sldLayoutId id="2147483696" r:id="rId46"/>
    <p:sldLayoutId id="2147483697" r:id="rId47"/>
    <p:sldLayoutId id="2147483698" r:id="rId48"/>
    <p:sldLayoutId id="2147483699" r:id="rId49"/>
    <p:sldLayoutId id="2147483700" r:id="rId50"/>
    <p:sldLayoutId id="2147483701" r:id="rId51"/>
    <p:sldLayoutId id="2147483702" r:id="rId52"/>
    <p:sldLayoutId id="2147483703" r:id="rId53"/>
    <p:sldLayoutId id="2147483704" r:id="rId54"/>
    <p:sldLayoutId id="2147483705" r:id="rId55"/>
    <p:sldLayoutId id="2147483706" r:id="rId56"/>
    <p:sldLayoutId id="2147483707" r:id="rId57"/>
    <p:sldLayoutId id="2147483708" r:id="rId58"/>
    <p:sldLayoutId id="2147483709" r:id="rId59"/>
    <p:sldLayoutId id="2147483710" r:id="rId60"/>
    <p:sldLayoutId id="2147483711" r:id="rId61"/>
    <p:sldLayoutId id="2147483712" r:id="rId62"/>
    <p:sldLayoutId id="2147483713" r:id="rId63"/>
    <p:sldLayoutId id="2147483714" r:id="rId64"/>
    <p:sldLayoutId id="2147483716" r:id="rId65"/>
    <p:sldLayoutId id="2147483717" r:id="rId66"/>
    <p:sldLayoutId id="2147483718" r:id="rId67"/>
    <p:sldLayoutId id="2147483719" r:id="rId68"/>
    <p:sldLayoutId id="2147483720" r:id="rId69"/>
    <p:sldLayoutId id="2147483721" r:id="rId70"/>
    <p:sldLayoutId id="2147483722" r:id="rId71"/>
    <p:sldLayoutId id="2147483723" r:id="rId72"/>
    <p:sldLayoutId id="2147483724" r:id="rId73"/>
    <p:sldLayoutId id="2147483725" r:id="rId74"/>
    <p:sldLayoutId id="2147483726" r:id="rId75"/>
    <p:sldLayoutId id="2147483727" r:id="rId76"/>
    <p:sldLayoutId id="2147483728" r:id="rId77"/>
    <p:sldLayoutId id="2147483729" r:id="rId78"/>
    <p:sldLayoutId id="2147483730" r:id="rId79"/>
    <p:sldLayoutId id="2147483731" r:id="rId80"/>
    <p:sldLayoutId id="2147483732" r:id="rId81"/>
    <p:sldLayoutId id="2147483733" r:id="rId82"/>
    <p:sldLayoutId id="2147483734" r:id="rId83"/>
    <p:sldLayoutId id="2147483735" r:id="rId84"/>
    <p:sldLayoutId id="2147483736" r:id="rId85"/>
    <p:sldLayoutId id="2147483737" r:id="rId86"/>
    <p:sldLayoutId id="2147483738" r:id="rId87"/>
    <p:sldLayoutId id="2147483739" r:id="rId88"/>
    <p:sldLayoutId id="2147483740" r:id="rId89"/>
    <p:sldLayoutId id="2147483741" r:id="rId90"/>
    <p:sldLayoutId id="2147483742" r:id="rId91"/>
    <p:sldLayoutId id="2147483743" r:id="rId92"/>
    <p:sldLayoutId id="2147483744" r:id="rId93"/>
    <p:sldLayoutId id="2147483745" r:id="rId94"/>
    <p:sldLayoutId id="2147483746" r:id="rId95"/>
    <p:sldLayoutId id="2147483747" r:id="rId96"/>
    <p:sldLayoutId id="2147483749" r:id="rId97"/>
    <p:sldLayoutId id="2147483750" r:id="rId98"/>
    <p:sldLayoutId id="2147483751" r:id="rId99"/>
    <p:sldLayoutId id="2147483752" r:id="rId100"/>
    <p:sldLayoutId id="2147483753" r:id="rId101"/>
    <p:sldLayoutId id="2147483754" r:id="rId102"/>
    <p:sldLayoutId id="2147483755" r:id="rId103"/>
    <p:sldLayoutId id="2147483756" r:id="rId104"/>
    <p:sldLayoutId id="2147483757" r:id="rId105"/>
    <p:sldLayoutId id="2147483758" r:id="rId106"/>
    <p:sldLayoutId id="2147483760" r:id="rId107"/>
    <p:sldLayoutId id="2147483761" r:id="rId108"/>
    <p:sldLayoutId id="2147483762" r:id="rId109"/>
    <p:sldLayoutId id="2147483763" r:id="rId110"/>
    <p:sldLayoutId id="2147483764" r:id="rId111"/>
    <p:sldLayoutId id="2147483765" r:id="rId112"/>
    <p:sldLayoutId id="2147483766" r:id="rId113"/>
    <p:sldLayoutId id="2147483767" r:id="rId114"/>
    <p:sldLayoutId id="2147483768" r:id="rId115"/>
    <p:sldLayoutId id="2147483769" r:id="rId116"/>
    <p:sldLayoutId id="2147483771" r:id="rId117"/>
    <p:sldLayoutId id="2147483772" r:id="rId118"/>
    <p:sldLayoutId id="2147483773" r:id="rId119"/>
    <p:sldLayoutId id="2147483774" r:id="rId120"/>
    <p:sldLayoutId id="2147483775" r:id="rId121"/>
    <p:sldLayoutId id="2147483776" r:id="rId122"/>
    <p:sldLayoutId id="2147483777" r:id="rId123"/>
    <p:sldLayoutId id="2147483778" r:id="rId124"/>
    <p:sldLayoutId id="2147483779" r:id="rId125"/>
    <p:sldLayoutId id="2147483780" r:id="rId126"/>
    <p:sldLayoutId id="2147483782" r:id="rId127"/>
    <p:sldLayoutId id="2147483783" r:id="rId128"/>
    <p:sldLayoutId id="2147483784" r:id="rId129"/>
    <p:sldLayoutId id="2147483785" r:id="rId130"/>
    <p:sldLayoutId id="2147483786" r:id="rId131"/>
    <p:sldLayoutId id="2147483787" r:id="rId132"/>
    <p:sldLayoutId id="2147483788" r:id="rId133"/>
    <p:sldLayoutId id="2147483789" r:id="rId134"/>
    <p:sldLayoutId id="2147483790" r:id="rId135"/>
    <p:sldLayoutId id="2147483791" r:id="rId136"/>
  </p:sldLayoutIdLst>
  <p:transition spd="med"/>
  <p:txStyles>
    <p:titleStyle>
      <a:lvl1pPr algn="ctr" defTabSz="457200">
        <a:defRPr sz="4400">
          <a:latin typeface="Calibri"/>
          <a:ea typeface="Calibri"/>
          <a:cs typeface="Calibri"/>
          <a:sym typeface="Calibri"/>
        </a:defRPr>
      </a:lvl1pPr>
      <a:lvl2pPr algn="ctr" defTabSz="457200">
        <a:defRPr sz="4400">
          <a:latin typeface="Calibri"/>
          <a:ea typeface="Calibri"/>
          <a:cs typeface="Calibri"/>
          <a:sym typeface="Calibri"/>
        </a:defRPr>
      </a:lvl2pPr>
      <a:lvl3pPr algn="ctr" defTabSz="457200">
        <a:defRPr sz="4400">
          <a:latin typeface="Calibri"/>
          <a:ea typeface="Calibri"/>
          <a:cs typeface="Calibri"/>
          <a:sym typeface="Calibri"/>
        </a:defRPr>
      </a:lvl3pPr>
      <a:lvl4pPr algn="ctr" defTabSz="457200">
        <a:defRPr sz="4400">
          <a:latin typeface="Calibri"/>
          <a:ea typeface="Calibri"/>
          <a:cs typeface="Calibri"/>
          <a:sym typeface="Calibri"/>
        </a:defRPr>
      </a:lvl4pPr>
      <a:lvl5pPr algn="ctr" defTabSz="457200">
        <a:defRPr sz="4400">
          <a:latin typeface="Calibri"/>
          <a:ea typeface="Calibri"/>
          <a:cs typeface="Calibri"/>
          <a:sym typeface="Calibri"/>
        </a:defRPr>
      </a:lvl5pPr>
      <a:lvl6pPr algn="ctr" defTabSz="457200">
        <a:defRPr sz="4400">
          <a:latin typeface="Calibri"/>
          <a:ea typeface="Calibri"/>
          <a:cs typeface="Calibri"/>
          <a:sym typeface="Calibri"/>
        </a:defRPr>
      </a:lvl6pPr>
      <a:lvl7pPr algn="ctr" defTabSz="457200">
        <a:defRPr sz="4400">
          <a:latin typeface="Calibri"/>
          <a:ea typeface="Calibri"/>
          <a:cs typeface="Calibri"/>
          <a:sym typeface="Calibri"/>
        </a:defRPr>
      </a:lvl7pPr>
      <a:lvl8pPr algn="ctr" defTabSz="457200">
        <a:defRPr sz="4400">
          <a:latin typeface="Calibri"/>
          <a:ea typeface="Calibri"/>
          <a:cs typeface="Calibri"/>
          <a:sym typeface="Calibri"/>
        </a:defRPr>
      </a:lvl8pPr>
      <a:lvl9pPr algn="ctr" defTabSz="457200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1pPr>
      <a:lvl2pPr marL="783771" indent="-326571" defTabSz="45720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 defTabSz="45720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194560" indent="-365760" defTabSz="45720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51760" indent="-36576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08960" indent="-36576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159" indent="-365759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3359" indent="-365759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4.png"/><Relationship Id="rId5" Type="http://schemas.openxmlformats.org/officeDocument/2006/relationships/image" Target="../media/image7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4.png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7.emf"/><Relationship Id="rId7" Type="http://schemas.openxmlformats.org/officeDocument/2006/relationships/image" Target="../media/image6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4.png"/><Relationship Id="rId5" Type="http://schemas.openxmlformats.org/officeDocument/2006/relationships/image" Target="../media/image7.emf"/><Relationship Id="rId6" Type="http://schemas.openxmlformats.org/officeDocument/2006/relationships/image" Target="../media/image6.emf"/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microsoft.com/office/2007/relationships/hdphoto" Target="../media/hdphoto2.wdp"/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emf"/><Relationship Id="rId7" Type="http://schemas.openxmlformats.org/officeDocument/2006/relationships/image" Target="../media/image7.emf"/><Relationship Id="rId8" Type="http://schemas.openxmlformats.org/officeDocument/2006/relationships/image" Target="../media/image8.emf"/><Relationship Id="rId9" Type="http://schemas.openxmlformats.org/officeDocument/2006/relationships/image" Target="../media/image9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7.emf"/><Relationship Id="rId7" Type="http://schemas.openxmlformats.org/officeDocument/2006/relationships/image" Target="../media/image6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7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4.png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8" Type="http://schemas.openxmlformats.org/officeDocument/2006/relationships/image" Target="../media/image9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4.png"/><Relationship Id="rId5" Type="http://schemas.openxmlformats.org/officeDocument/2006/relationships/image" Target="../media/image6.emf"/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8" Type="http://schemas.openxmlformats.org/officeDocument/2006/relationships/image" Target="../media/image9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7.emf"/><Relationship Id="rId7" Type="http://schemas.openxmlformats.org/officeDocument/2006/relationships/image" Target="../media/image6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8" Type="http://schemas.openxmlformats.org/officeDocument/2006/relationships/image" Target="../media/image9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8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8.emf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4.png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4.png"/><Relationship Id="rId5" Type="http://schemas.openxmlformats.org/officeDocument/2006/relationships/image" Target="../media/image7.emf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4.png"/><Relationship Id="rId5" Type="http://schemas.openxmlformats.org/officeDocument/2006/relationships/image" Target="../media/image6.emf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7.emf"/><Relationship Id="rId5" Type="http://schemas.openxmlformats.org/officeDocument/2006/relationships/image" Target="../media/image6.emf"/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9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9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6" Type="http://schemas.openxmlformats.org/officeDocument/2006/relationships/image" Target="../media/image33.jpeg"/><Relationship Id="rId7" Type="http://schemas.openxmlformats.org/officeDocument/2006/relationships/image" Target="../media/image34.jpeg"/><Relationship Id="rId8" Type="http://schemas.openxmlformats.org/officeDocument/2006/relationships/image" Target="../media/image35.jpeg"/><Relationship Id="rId9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4.png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shutterstock_257709397 sm.jpg"/>
          <p:cNvPicPr/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3006" y="-26908"/>
            <a:ext cx="8807145" cy="6911816"/>
          </a:xfrm>
          <a:prstGeom prst="rect">
            <a:avLst/>
          </a:prstGeom>
          <a:ln w="12700">
            <a:miter lim="400000"/>
          </a:ln>
        </p:spPr>
      </p:pic>
      <p:sp>
        <p:nvSpPr>
          <p:cNvPr id="542" name="Shape 542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43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545" name="Shape 545"/>
          <p:cNvSpPr/>
          <p:nvPr/>
        </p:nvSpPr>
        <p:spPr>
          <a:xfrm>
            <a:off x="110421" y="1434182"/>
            <a:ext cx="8520200" cy="228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ts val="5700"/>
              </a:lnSpc>
              <a:defRPr sz="5600" b="1">
                <a:solidFill>
                  <a:srgbClr val="FFFFFF"/>
                </a:solidFill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lang="ru-RU" sz="5600" b="1" dirty="0" smtClean="0">
                <a:solidFill>
                  <a:srgbClr val="FFFFFF"/>
                </a:solidFill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</a:rPr>
              <a:t>Организация домашней церкви</a:t>
            </a:r>
            <a:endParaRPr lang="en-US" sz="5600" b="1" dirty="0">
              <a:solidFill>
                <a:srgbClr val="FFFFFF"/>
              </a:solidFill>
              <a:effectLst>
                <a:outerShdw blurRad="50800" dist="38100" dir="2700000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lang="ru-RU" sz="4400" dirty="0" smtClean="0">
                <a:solidFill>
                  <a:schemeClr val="bg1"/>
                </a:solidFill>
              </a:rPr>
              <a:t>Сбор урожая на Божьих полях</a:t>
            </a:r>
            <a:endParaRPr sz="5600" b="1" dirty="0">
              <a:solidFill>
                <a:schemeClr val="bg1"/>
              </a:solidFill>
              <a:effectLst>
                <a:outerShdw blurRad="50800" dist="38100" dir="270000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3" y="5395489"/>
            <a:ext cx="2550140" cy="98397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416054" y="214489"/>
            <a:ext cx="831189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0"/>
                <a:solidFill>
                  <a:srgbClr val="FF701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поля открытия новой церкви</a:t>
            </a:r>
            <a:endParaRPr lang="en-US" sz="3600" b="1" dirty="0">
              <a:ln w="0"/>
              <a:solidFill>
                <a:srgbClr val="FF701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ln w="0"/>
                <a:solidFill>
                  <a:srgbClr val="FF701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Марка</a:t>
            </a:r>
            <a:r>
              <a:rPr lang="en-US" sz="3600" b="1" dirty="0" smtClean="0">
                <a:ln w="0"/>
                <a:solidFill>
                  <a:srgbClr val="FF701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n w="0"/>
                <a:solidFill>
                  <a:srgbClr val="FF701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4:26-29</a:t>
            </a:r>
          </a:p>
        </p:txBody>
      </p:sp>
      <p:sp>
        <p:nvSpPr>
          <p:cNvPr id="7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538476" y="1382633"/>
            <a:ext cx="5275194" cy="4076286"/>
            <a:chOff x="1934402" y="1390857"/>
            <a:chExt cx="5275194" cy="4076286"/>
          </a:xfrm>
        </p:grpSpPr>
        <p:grpSp>
          <p:nvGrpSpPr>
            <p:cNvPr id="20" name="Group 19"/>
            <p:cNvGrpSpPr/>
            <p:nvPr/>
          </p:nvGrpSpPr>
          <p:grpSpPr>
            <a:xfrm>
              <a:off x="1934402" y="1390857"/>
              <a:ext cx="5275194" cy="4076286"/>
              <a:chOff x="1934401" y="1435801"/>
              <a:chExt cx="5275194" cy="4076286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1934401" y="1435801"/>
                <a:ext cx="5275194" cy="4076286"/>
                <a:chOff x="1934401" y="1435801"/>
                <a:chExt cx="5275194" cy="4076286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34401" y="1435801"/>
                  <a:ext cx="5275194" cy="4076286"/>
                </a:xfrm>
                <a:prstGeom prst="rect">
                  <a:avLst/>
                </a:prstGeom>
              </p:spPr>
            </p:pic>
            <p:sp>
              <p:nvSpPr>
                <p:cNvPr id="4" name="Rectangle 3"/>
                <p:cNvSpPr/>
                <p:nvPr/>
              </p:nvSpPr>
              <p:spPr>
                <a:xfrm>
                  <a:off x="3516198" y="1455561"/>
                  <a:ext cx="2055043" cy="310287"/>
                </a:xfrm>
                <a:prstGeom prst="rect">
                  <a:avLst/>
                </a:prstGeom>
                <a:solidFill>
                  <a:srgbClr val="FFFFFF"/>
                </a:solidFill>
                <a:ln w="25400" cap="flat">
                  <a:noFill/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ctr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2780907" y="2498103"/>
                  <a:ext cx="735291" cy="197963"/>
                </a:xfrm>
                <a:prstGeom prst="rect">
                  <a:avLst/>
                </a:prstGeom>
                <a:solidFill>
                  <a:srgbClr val="FFFFFF"/>
                </a:solidFill>
                <a:ln w="25400" cap="flat">
                  <a:noFill/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ctr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5571241" y="2498103"/>
                  <a:ext cx="735291" cy="197963"/>
                </a:xfrm>
                <a:prstGeom prst="rect">
                  <a:avLst/>
                </a:prstGeom>
                <a:solidFill>
                  <a:srgbClr val="FFFFFF"/>
                </a:solidFill>
                <a:ln w="25400" cap="flat">
                  <a:noFill/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ctr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5497398" y="4619918"/>
                  <a:ext cx="809134" cy="190107"/>
                </a:xfrm>
                <a:prstGeom prst="rect">
                  <a:avLst/>
                </a:prstGeom>
                <a:solidFill>
                  <a:srgbClr val="FFFFFF"/>
                </a:solidFill>
                <a:ln w="25400" cap="flat">
                  <a:noFill/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ctr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2774821" y="4553501"/>
                  <a:ext cx="735291" cy="197963"/>
                </a:xfrm>
                <a:prstGeom prst="rect">
                  <a:avLst/>
                </a:prstGeom>
                <a:solidFill>
                  <a:srgbClr val="FFFFFF"/>
                </a:solidFill>
                <a:ln w="25400" cap="flat">
                  <a:noFill/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ctr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rotWithShape="0">
                        <a:srgbClr val="000000">
                          <a:alpha val="43137"/>
                        </a:srgbClr>
                      </a:outerShdw>
                    </a:effectLst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3" name="Rectangle 12"/>
              <p:cNvSpPr/>
              <p:nvPr/>
            </p:nvSpPr>
            <p:spPr>
              <a:xfrm>
                <a:off x="4171358" y="3086369"/>
                <a:ext cx="801280" cy="446047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ctr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952482" y="3156656"/>
                <a:ext cx="1182473" cy="4001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r>
                  <a:rPr lang="ru-RU" sz="1000" b="1" dirty="0">
                    <a:effectLst/>
                  </a:rPr>
                  <a:t>Развитие лидеров и умножение</a:t>
                </a:r>
                <a:r>
                  <a:rPr lang="en-US" sz="1000" dirty="0">
                    <a:effectLst/>
                  </a:rPr>
                  <a:t> </a:t>
                </a: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2501348" y="2524726"/>
              <a:ext cx="1361582" cy="2541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r>
                <a:rPr lang="ru-RU" sz="1000" b="1" dirty="0">
                  <a:effectLst/>
                </a:rPr>
                <a:t>Пустое поле</a:t>
              </a:r>
              <a:endParaRPr lang="en-US" sz="1000" dirty="0">
                <a:effectLst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49441" y="4600176"/>
              <a:ext cx="1413489" cy="2462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r>
                <a:rPr lang="ru-RU" sz="1000" b="1" dirty="0">
                  <a:effectLst/>
                </a:rPr>
                <a:t>Урожайное поле</a:t>
              </a:r>
              <a:endParaRPr lang="en-US" sz="1000" dirty="0">
                <a:effectLst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01042" y="2528012"/>
              <a:ext cx="1360014" cy="2462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r>
                <a:rPr lang="ru-RU" sz="1000" b="1" dirty="0">
                  <a:effectLst/>
                </a:rPr>
                <a:t>Засеянное поле</a:t>
              </a:r>
              <a:endParaRPr lang="en-US" sz="1000" dirty="0">
                <a:effectLst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09839" y="4600176"/>
              <a:ext cx="1314253" cy="2462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r>
                <a:rPr lang="ru-RU" sz="1000" b="1" dirty="0">
                  <a:effectLst/>
                </a:rPr>
                <a:t>Растущее поле</a:t>
              </a:r>
              <a:endParaRPr lang="en-US" sz="1000" dirty="0">
                <a:effectLst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656987" y="1494943"/>
              <a:ext cx="3788198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r>
                <a:rPr lang="ru-RU" sz="1200" b="1" dirty="0">
                  <a:effectLst/>
                </a:rPr>
                <a:t>Четыре поля в организации новой церкви</a:t>
              </a:r>
              <a:endParaRPr lang="en-US" sz="1200" dirty="0">
                <a:effectLst/>
              </a:endParaRPr>
            </a:p>
            <a:p>
              <a:r>
                <a:rPr lang="ru-RU" sz="1200" b="1" dirty="0">
                  <a:effectLst/>
                </a:rPr>
                <a:t>Марк 4:26-29</a:t>
              </a:r>
              <a:endParaRPr lang="en-US" sz="1200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69272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/>
          <p:nvPr/>
        </p:nvSpPr>
        <p:spPr>
          <a:xfrm>
            <a:off x="3793031" y="-33300"/>
            <a:ext cx="4976715" cy="6858000"/>
          </a:xfrm>
          <a:prstGeom prst="rect">
            <a:avLst/>
          </a:prstGeom>
          <a:solidFill>
            <a:srgbClr val="0D0D0D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pic>
        <p:nvPicPr>
          <p:cNvPr id="9" name="shutterstock_257585011 sm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6160" y="0"/>
            <a:ext cx="3839192" cy="6824700"/>
          </a:xfrm>
          <a:prstGeom prst="rect">
            <a:avLst/>
          </a:prstGeom>
          <a:ln w="12700">
            <a:miter lim="400000"/>
          </a:ln>
        </p:spPr>
      </p:pic>
      <p:sp>
        <p:nvSpPr>
          <p:cNvPr id="551" name="Shape 551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4" name="Shape 554"/>
          <p:cNvSpPr/>
          <p:nvPr/>
        </p:nvSpPr>
        <p:spPr>
          <a:xfrm>
            <a:off x="4064000" y="694960"/>
            <a:ext cx="4517049" cy="3631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l" defTabSz="457200">
              <a:defRPr sz="1800">
                <a:effectLst/>
              </a:defRPr>
            </a:pPr>
            <a:r>
              <a:rPr lang="ru-RU" sz="3600" b="1" dirty="0" smtClean="0">
                <a:solidFill>
                  <a:srgbClr val="FF701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Helvetica"/>
              </a:rPr>
              <a:t>Б. Как войти на </a:t>
            </a:r>
            <a:r>
              <a:rPr lang="ru-RU" sz="3600" b="1" u="sng" dirty="0" smtClean="0">
                <a:solidFill>
                  <a:srgbClr val="FF701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Helvetica"/>
              </a:rPr>
              <a:t>пустое</a:t>
            </a:r>
            <a:r>
              <a:rPr lang="ru-RU" sz="3600" b="1" dirty="0" smtClean="0">
                <a:solidFill>
                  <a:srgbClr val="FF701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Helvetica"/>
              </a:rPr>
              <a:t> поле</a:t>
            </a:r>
            <a:endParaRPr sz="3600" b="1" dirty="0">
              <a:solidFill>
                <a:srgbClr val="FF701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  <a:sym typeface="Helvetica"/>
            </a:endParaRPr>
          </a:p>
          <a:p>
            <a:pPr lvl="0" algn="l" defTabSz="457200">
              <a:defRPr sz="1800">
                <a:effectLst/>
              </a:defRPr>
            </a:pPr>
            <a:endParaRPr lang="en-US" sz="2300" b="1" dirty="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marL="1028700" lvl="0" indent="-457200" algn="l" defTabSz="457200">
              <a:buFont typeface="+mj-lt"/>
              <a:buAutoNum type="arabicPeriod"/>
              <a:defRPr sz="1800">
                <a:effectLst/>
              </a:defRPr>
            </a:pPr>
            <a:r>
              <a:rPr lang="ru-RU" sz="3200" b="1" u="sng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Молиться</a:t>
            </a:r>
            <a:r>
              <a:rPr lang="en-US" sz="3200" b="1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: </a:t>
            </a:r>
            <a:endParaRPr lang="en-US" sz="3200" b="1" dirty="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marL="917575" lvl="0" algn="l" defTabSz="457200">
              <a:defRPr sz="1800">
                <a:effectLst/>
              </a:defRPr>
            </a:pPr>
            <a:r>
              <a:rPr lang="en-US" sz="3200" b="1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 lang="ru-RU" sz="3200" b="1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Луки</a:t>
            </a:r>
            <a:r>
              <a:rPr lang="en-US" sz="3200" b="1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10:1-11</a:t>
            </a:r>
            <a:endParaRPr lang="en-US" sz="3200" b="1" u="sng" dirty="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lvl="0" algn="l" defTabSz="457200">
              <a:defRPr sz="1800">
                <a:effectLst/>
              </a:defRPr>
            </a:pPr>
            <a:endParaRPr lang="en-US" sz="2800" b="1" dirty="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lvl="0" algn="l" defTabSz="457200">
              <a:defRPr sz="1800">
                <a:effectLst/>
              </a:defRPr>
            </a:pPr>
            <a:r>
              <a:rPr lang="ru-RU" sz="2300" b="1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1</a:t>
            </a:r>
            <a:endParaRPr sz="2300" b="1" dirty="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marL="342900" lvl="0" indent="-342900" algn="l" defTabSz="457200">
              <a:buFont typeface="Arial" charset="0"/>
              <a:buChar char="•"/>
              <a:defRPr sz="1800">
                <a:effectLst/>
              </a:defRPr>
            </a:pPr>
            <a:endParaRPr lang="en-US" sz="2000" b="1" u="sng" dirty="0">
              <a:solidFill>
                <a:schemeClr val="bg1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03398" y="33957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b="1" dirty="0" smtClean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ПРИНЦИП СИЛЫ – </a:t>
            </a:r>
            <a:r>
              <a:rPr lang="uk-UA" b="1" dirty="0" smtClean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молитва</a:t>
            </a:r>
            <a:r>
              <a:rPr lang="ru-RU" b="1" dirty="0" smtClean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– это незаменимый источник Божьей силы и мудрости в каждой фазе организации церкви</a:t>
            </a:r>
            <a:r>
              <a:rPr lang="en-US" b="1" dirty="0" smtClean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b="1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69169" y="5711731"/>
            <a:ext cx="2529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Практиковать</a:t>
            </a:r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6423" y="5637945"/>
            <a:ext cx="685800" cy="67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8217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pic>
        <p:nvPicPr>
          <p:cNvPr id="8" name="shutterstock_258757793 sm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53240" y="-1"/>
            <a:ext cx="918715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/>
          <p:cNvSpPr/>
          <p:nvPr/>
        </p:nvSpPr>
        <p:spPr>
          <a:xfrm>
            <a:off x="1046433" y="1058780"/>
            <a:ext cx="69878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ru-RU" sz="3600" b="1" dirty="0" smtClean="0">
                <a:ln w="0"/>
                <a:solidFill>
                  <a:srgbClr val="FF701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Найти человека-</a:t>
            </a:r>
            <a:r>
              <a:rPr lang="ru-RU" sz="3600" b="1" u="sng" dirty="0" smtClean="0">
                <a:ln w="0"/>
                <a:solidFill>
                  <a:srgbClr val="FF701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миротворца</a:t>
            </a:r>
            <a:endParaRPr lang="en-US" sz="3600" b="1" u="sng" dirty="0">
              <a:ln w="0"/>
              <a:solidFill>
                <a:srgbClr val="FF701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342223"/>
              </p:ext>
            </p:extLst>
          </p:nvPr>
        </p:nvGraphicFramePr>
        <p:xfrm>
          <a:off x="279739" y="2454808"/>
          <a:ext cx="8127999" cy="1238506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709333">
                  <a:extLst>
                    <a:ext uri="{9D8B030D-6E8A-4147-A177-3AD203B41FA5}">
                      <a16:colId xmlns="" xmlns:a16="http://schemas.microsoft.com/office/drawing/2014/main" val="2217675049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3706681447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2571544501"/>
                    </a:ext>
                  </a:extLst>
                </a:gridCol>
              </a:tblGrid>
              <a:tr h="471462">
                <a:tc>
                  <a:txBody>
                    <a:bodyPr/>
                    <a:lstStyle>
                      <a:lvl1pPr algn="r" defTabSz="457200">
                        <a:defRPr sz="1200" b="1">
                          <a:solidFill>
                            <a:schemeClr val="lt1"/>
                          </a:solidFill>
                          <a:latin typeface="Calibri" panose="020F0502020204030204"/>
                          <a:sym typeface="Calibri"/>
                        </a:defRPr>
                      </a:lvl1pPr>
                      <a:lvl2pPr indent="457200" algn="r" defTabSz="457200">
                        <a:defRPr sz="1200" b="1">
                          <a:solidFill>
                            <a:schemeClr val="lt1"/>
                          </a:solidFill>
                          <a:latin typeface="Calibri" panose="020F0502020204030204"/>
                          <a:sym typeface="Calibri"/>
                        </a:defRPr>
                      </a:lvl2pPr>
                      <a:lvl3pPr indent="914400" algn="r" defTabSz="457200">
                        <a:defRPr sz="1200" b="1">
                          <a:solidFill>
                            <a:schemeClr val="lt1"/>
                          </a:solidFill>
                          <a:latin typeface="Calibri" panose="020F0502020204030204"/>
                          <a:sym typeface="Calibri"/>
                        </a:defRPr>
                      </a:lvl3pPr>
                      <a:lvl4pPr indent="1371600" algn="r" defTabSz="457200">
                        <a:defRPr sz="1200" b="1">
                          <a:solidFill>
                            <a:schemeClr val="lt1"/>
                          </a:solidFill>
                          <a:latin typeface="Calibri" panose="020F0502020204030204"/>
                          <a:sym typeface="Calibri"/>
                        </a:defRPr>
                      </a:lvl4pPr>
                      <a:lvl5pPr indent="1828800" algn="r" defTabSz="457200">
                        <a:defRPr sz="1200" b="1">
                          <a:solidFill>
                            <a:schemeClr val="lt1"/>
                          </a:solidFill>
                          <a:latin typeface="Calibri" panose="020F0502020204030204"/>
                          <a:sym typeface="Calibri"/>
                        </a:defRPr>
                      </a:lvl5pPr>
                      <a:lvl6pPr indent="2286000" algn="r" defTabSz="457200">
                        <a:defRPr sz="1200" b="1">
                          <a:solidFill>
                            <a:schemeClr val="lt1"/>
                          </a:solidFill>
                          <a:latin typeface="Calibri" panose="020F0502020204030204"/>
                          <a:sym typeface="Calibri"/>
                        </a:defRPr>
                      </a:lvl6pPr>
                      <a:lvl7pPr indent="2743200" algn="r" defTabSz="457200">
                        <a:defRPr sz="1200" b="1">
                          <a:solidFill>
                            <a:schemeClr val="lt1"/>
                          </a:solidFill>
                          <a:latin typeface="Calibri" panose="020F0502020204030204"/>
                          <a:sym typeface="Calibri"/>
                        </a:defRPr>
                      </a:lvl7pPr>
                      <a:lvl8pPr indent="3200400" algn="r" defTabSz="457200">
                        <a:defRPr sz="1200" b="1">
                          <a:solidFill>
                            <a:schemeClr val="lt1"/>
                          </a:solidFill>
                          <a:latin typeface="Calibri" panose="020F0502020204030204"/>
                          <a:sym typeface="Calibri"/>
                        </a:defRPr>
                      </a:lvl8pPr>
                      <a:lvl9pPr indent="3657600" algn="r" defTabSz="457200">
                        <a:defRPr sz="1200" b="1">
                          <a:solidFill>
                            <a:schemeClr val="lt1"/>
                          </a:solidFill>
                          <a:latin typeface="Calibri" panose="020F0502020204030204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Что делать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F5E27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defRPr sz="1200" b="1">
                          <a:solidFill>
                            <a:schemeClr val="lt1"/>
                          </a:solidFill>
                          <a:latin typeface="Calibri" panose="020F0502020204030204"/>
                          <a:sym typeface="Calibri"/>
                        </a:defRPr>
                      </a:lvl1pPr>
                      <a:lvl2pPr indent="457200" algn="r" defTabSz="457200">
                        <a:defRPr sz="1200" b="1">
                          <a:solidFill>
                            <a:schemeClr val="lt1"/>
                          </a:solidFill>
                          <a:latin typeface="Calibri" panose="020F0502020204030204"/>
                          <a:sym typeface="Calibri"/>
                        </a:defRPr>
                      </a:lvl2pPr>
                      <a:lvl3pPr indent="914400" algn="r" defTabSz="457200">
                        <a:defRPr sz="1200" b="1">
                          <a:solidFill>
                            <a:schemeClr val="lt1"/>
                          </a:solidFill>
                          <a:latin typeface="Calibri" panose="020F0502020204030204"/>
                          <a:sym typeface="Calibri"/>
                        </a:defRPr>
                      </a:lvl3pPr>
                      <a:lvl4pPr indent="1371600" algn="r" defTabSz="457200">
                        <a:defRPr sz="1200" b="1">
                          <a:solidFill>
                            <a:schemeClr val="lt1"/>
                          </a:solidFill>
                          <a:latin typeface="Calibri" panose="020F0502020204030204"/>
                          <a:sym typeface="Calibri"/>
                        </a:defRPr>
                      </a:lvl4pPr>
                      <a:lvl5pPr indent="1828800" algn="r" defTabSz="457200">
                        <a:defRPr sz="1200" b="1">
                          <a:solidFill>
                            <a:schemeClr val="lt1"/>
                          </a:solidFill>
                          <a:latin typeface="Calibri" panose="020F0502020204030204"/>
                          <a:sym typeface="Calibri"/>
                        </a:defRPr>
                      </a:lvl5pPr>
                      <a:lvl6pPr indent="2286000" algn="r" defTabSz="457200">
                        <a:defRPr sz="1200" b="1">
                          <a:solidFill>
                            <a:schemeClr val="lt1"/>
                          </a:solidFill>
                          <a:latin typeface="Calibri" panose="020F0502020204030204"/>
                          <a:sym typeface="Calibri"/>
                        </a:defRPr>
                      </a:lvl6pPr>
                      <a:lvl7pPr indent="2743200" algn="r" defTabSz="457200">
                        <a:defRPr sz="1200" b="1">
                          <a:solidFill>
                            <a:schemeClr val="lt1"/>
                          </a:solidFill>
                          <a:latin typeface="Calibri" panose="020F0502020204030204"/>
                          <a:sym typeface="Calibri"/>
                        </a:defRPr>
                      </a:lvl7pPr>
                      <a:lvl8pPr indent="3200400" algn="r" defTabSz="457200">
                        <a:defRPr sz="1200" b="1">
                          <a:solidFill>
                            <a:schemeClr val="lt1"/>
                          </a:solidFill>
                          <a:latin typeface="Calibri" panose="020F0502020204030204"/>
                          <a:sym typeface="Calibri"/>
                        </a:defRPr>
                      </a:lvl8pPr>
                      <a:lvl9pPr indent="3657600" algn="r" defTabSz="457200">
                        <a:defRPr sz="1200" b="1">
                          <a:solidFill>
                            <a:schemeClr val="lt1"/>
                          </a:solidFill>
                          <a:latin typeface="Calibri" panose="020F0502020204030204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Чего не делать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F5E27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defRPr sz="1200" b="1">
                          <a:solidFill>
                            <a:schemeClr val="lt1"/>
                          </a:solidFill>
                          <a:latin typeface="Calibri" panose="020F0502020204030204"/>
                          <a:sym typeface="Calibri"/>
                        </a:defRPr>
                      </a:lvl1pPr>
                      <a:lvl2pPr indent="457200" algn="r" defTabSz="457200">
                        <a:defRPr sz="1200" b="1">
                          <a:solidFill>
                            <a:schemeClr val="lt1"/>
                          </a:solidFill>
                          <a:latin typeface="Calibri" panose="020F0502020204030204"/>
                          <a:sym typeface="Calibri"/>
                        </a:defRPr>
                      </a:lvl2pPr>
                      <a:lvl3pPr indent="914400" algn="r" defTabSz="457200">
                        <a:defRPr sz="1200" b="1">
                          <a:solidFill>
                            <a:schemeClr val="lt1"/>
                          </a:solidFill>
                          <a:latin typeface="Calibri" panose="020F0502020204030204"/>
                          <a:sym typeface="Calibri"/>
                        </a:defRPr>
                      </a:lvl3pPr>
                      <a:lvl4pPr indent="1371600" algn="r" defTabSz="457200">
                        <a:defRPr sz="1200" b="1">
                          <a:solidFill>
                            <a:schemeClr val="lt1"/>
                          </a:solidFill>
                          <a:latin typeface="Calibri" panose="020F0502020204030204"/>
                          <a:sym typeface="Calibri"/>
                        </a:defRPr>
                      </a:lvl4pPr>
                      <a:lvl5pPr indent="1828800" algn="r" defTabSz="457200">
                        <a:defRPr sz="1200" b="1">
                          <a:solidFill>
                            <a:schemeClr val="lt1"/>
                          </a:solidFill>
                          <a:latin typeface="Calibri" panose="020F0502020204030204"/>
                          <a:sym typeface="Calibri"/>
                        </a:defRPr>
                      </a:lvl5pPr>
                      <a:lvl6pPr indent="2286000" algn="r" defTabSz="457200">
                        <a:defRPr sz="1200" b="1">
                          <a:solidFill>
                            <a:schemeClr val="lt1"/>
                          </a:solidFill>
                          <a:latin typeface="Calibri" panose="020F0502020204030204"/>
                          <a:sym typeface="Calibri"/>
                        </a:defRPr>
                      </a:lvl6pPr>
                      <a:lvl7pPr indent="2743200" algn="r" defTabSz="457200">
                        <a:defRPr sz="1200" b="1">
                          <a:solidFill>
                            <a:schemeClr val="lt1"/>
                          </a:solidFill>
                          <a:latin typeface="Calibri" panose="020F0502020204030204"/>
                          <a:sym typeface="Calibri"/>
                        </a:defRPr>
                      </a:lvl7pPr>
                      <a:lvl8pPr indent="3200400" algn="r" defTabSz="457200">
                        <a:defRPr sz="1200" b="1">
                          <a:solidFill>
                            <a:schemeClr val="lt1"/>
                          </a:solidFill>
                          <a:latin typeface="Calibri" panose="020F0502020204030204"/>
                          <a:sym typeface="Calibri"/>
                        </a:defRPr>
                      </a:lvl8pPr>
                      <a:lvl9pPr indent="3657600" algn="r" defTabSz="457200">
                        <a:defRPr sz="1200" b="1">
                          <a:solidFill>
                            <a:schemeClr val="lt1"/>
                          </a:solidFill>
                          <a:latin typeface="Calibri" panose="020F0502020204030204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Какова</a:t>
                      </a:r>
                      <a:r>
                        <a:rPr lang="ru-RU" sz="2400" baseline="0" dirty="0" smtClean="0">
                          <a:solidFill>
                            <a:schemeClr val="bg1"/>
                          </a:solidFill>
                        </a:rPr>
                        <a:t> цель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F5E27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26862916"/>
                  </a:ext>
                </a:extLst>
              </a:tr>
              <a:tr h="767044">
                <a:tc>
                  <a:txBody>
                    <a:bodyPr/>
                    <a:lstStyle>
                      <a:lvl1pPr algn="r" defTabSz="457200">
                        <a:defRPr sz="12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1pPr>
                      <a:lvl2pPr indent="457200" algn="r" defTabSz="457200">
                        <a:defRPr sz="12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2pPr>
                      <a:lvl3pPr indent="914400" algn="r" defTabSz="457200">
                        <a:defRPr sz="12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3pPr>
                      <a:lvl4pPr indent="1371600" algn="r" defTabSz="457200">
                        <a:defRPr sz="12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4pPr>
                      <a:lvl5pPr indent="1828800" algn="r" defTabSz="457200">
                        <a:defRPr sz="12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5pPr>
                      <a:lvl6pPr indent="2286000" algn="r" defTabSz="457200">
                        <a:defRPr sz="12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6pPr>
                      <a:lvl7pPr indent="2743200" algn="r" defTabSz="457200">
                        <a:defRPr sz="12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7pPr>
                      <a:lvl8pPr indent="3200400" algn="r" defTabSz="457200">
                        <a:defRPr sz="12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8pPr>
                      <a:lvl9pPr indent="3657600" algn="r" defTabSz="457200">
                        <a:defRPr sz="12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9pPr>
                    </a:lstStyle>
                    <a:p>
                      <a:endParaRPr lang="en-US" sz="2400" dirty="0">
                        <a:solidFill>
                          <a:srgbClr val="FF701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F5E27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defRPr sz="12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1pPr>
                      <a:lvl2pPr indent="457200" algn="r" defTabSz="457200">
                        <a:defRPr sz="12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2pPr>
                      <a:lvl3pPr indent="914400" algn="r" defTabSz="457200">
                        <a:defRPr sz="12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3pPr>
                      <a:lvl4pPr indent="1371600" algn="r" defTabSz="457200">
                        <a:defRPr sz="12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4pPr>
                      <a:lvl5pPr indent="1828800" algn="r" defTabSz="457200">
                        <a:defRPr sz="12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5pPr>
                      <a:lvl6pPr indent="2286000" algn="r" defTabSz="457200">
                        <a:defRPr sz="12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6pPr>
                      <a:lvl7pPr indent="2743200" algn="r" defTabSz="457200">
                        <a:defRPr sz="12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7pPr>
                      <a:lvl8pPr indent="3200400" algn="r" defTabSz="457200">
                        <a:defRPr sz="12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8pPr>
                      <a:lvl9pPr indent="3657600" algn="r" defTabSz="457200">
                        <a:defRPr sz="12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9pPr>
                    </a:lstStyle>
                    <a:p>
                      <a:endParaRPr lang="en-US" sz="2400" dirty="0">
                        <a:solidFill>
                          <a:srgbClr val="FF701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F5E27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r" defTabSz="457200">
                        <a:defRPr sz="12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1pPr>
                      <a:lvl2pPr indent="457200" algn="r" defTabSz="457200">
                        <a:defRPr sz="12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2pPr>
                      <a:lvl3pPr indent="914400" algn="r" defTabSz="457200">
                        <a:defRPr sz="12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3pPr>
                      <a:lvl4pPr indent="1371600" algn="r" defTabSz="457200">
                        <a:defRPr sz="12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4pPr>
                      <a:lvl5pPr indent="1828800" algn="r" defTabSz="457200">
                        <a:defRPr sz="12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5pPr>
                      <a:lvl6pPr indent="2286000" algn="r" defTabSz="457200">
                        <a:defRPr sz="12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6pPr>
                      <a:lvl7pPr indent="2743200" algn="r" defTabSz="457200">
                        <a:defRPr sz="12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7pPr>
                      <a:lvl8pPr indent="3200400" algn="r" defTabSz="457200">
                        <a:defRPr sz="12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8pPr>
                      <a:lvl9pPr indent="3657600" algn="r" defTabSz="457200">
                        <a:defRPr sz="1200">
                          <a:solidFill>
                            <a:schemeClr val="dk1"/>
                          </a:solidFill>
                          <a:latin typeface="Calibri" panose="020F0502020204030204"/>
                          <a:sym typeface="Calibri"/>
                        </a:defRPr>
                      </a:lvl9pPr>
                    </a:lstStyle>
                    <a:p>
                      <a:endParaRPr lang="en-US" sz="2400" dirty="0">
                        <a:solidFill>
                          <a:srgbClr val="FF701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F5E27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05390604"/>
                  </a:ext>
                </a:extLst>
              </a:tr>
            </a:tbl>
          </a:graphicData>
        </a:graphic>
      </p:graphicFrame>
      <p:sp>
        <p:nvSpPr>
          <p:cNvPr id="9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70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6" name="shutterstock_183596690 sm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2258754"/>
            <a:ext cx="9144001" cy="4624797"/>
          </a:xfrm>
          <a:prstGeom prst="rect">
            <a:avLst/>
          </a:prstGeom>
          <a:ln w="12700">
            <a:miter lim="400000"/>
          </a:ln>
        </p:spPr>
      </p:pic>
      <p:sp>
        <p:nvSpPr>
          <p:cNvPr id="597" name="Shape 597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1557399" y="78285"/>
            <a:ext cx="60292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 latinLnBrk="1" hangingPunct="0"/>
            <a:r>
              <a:rPr lang="ru-RU" sz="3600" b="1" dirty="0" smtClean="0">
                <a:solidFill>
                  <a:srgbClr val="FF7010"/>
                </a:solidFill>
                <a:latin typeface="+mn-lt"/>
              </a:rPr>
              <a:t>Как войти на пустое поле</a:t>
            </a:r>
            <a:endParaRPr lang="en-US" sz="3600" b="1" dirty="0">
              <a:solidFill>
                <a:srgbClr val="FF701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5999" y="90018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rtl="0" latinLnBrk="1" hangingPunct="0"/>
            <a:r>
              <a:rPr lang="en-US" b="1" dirty="0" smtClean="0">
                <a:solidFill>
                  <a:schemeClr val="bg1"/>
                </a:solidFill>
                <a:latin typeface="+mn-lt"/>
              </a:rPr>
              <a:t>    </a:t>
            </a:r>
            <a:r>
              <a:rPr lang="ru-RU" b="1" dirty="0" smtClean="0">
                <a:solidFill>
                  <a:schemeClr val="bg1"/>
                </a:solidFill>
                <a:latin typeface="+mn-lt"/>
              </a:rPr>
              <a:t>          Практиковать</a:t>
            </a:r>
            <a:endParaRPr lang="en-US" b="1" dirty="0">
              <a:solidFill>
                <a:schemeClr val="bg1"/>
              </a:solidFill>
              <a:latin typeface="+mn-lt"/>
            </a:endParaRPr>
          </a:p>
          <a:p>
            <a:pPr rtl="0" latinLnBrk="1" hangingPunct="0"/>
            <a:endParaRPr lang="en-US" b="1" dirty="0">
              <a:solidFill>
                <a:schemeClr val="bg1"/>
              </a:solidFill>
              <a:latin typeface="+mn-lt"/>
            </a:endParaRPr>
          </a:p>
          <a:p>
            <a:pPr rtl="0" latinLnBrk="1" hangingPunct="0"/>
            <a:r>
              <a:rPr lang="ru-RU" b="1" dirty="0" smtClean="0">
                <a:solidFill>
                  <a:schemeClr val="bg1"/>
                </a:solidFill>
                <a:latin typeface="+mn-lt"/>
              </a:rPr>
              <a:t>	Поделиться 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3507" y="741656"/>
            <a:ext cx="685800" cy="6769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3806" y="1500353"/>
            <a:ext cx="685501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0304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1557405" y="214489"/>
            <a:ext cx="6029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 latinLnBrk="1" hangingPunct="0"/>
            <a:r>
              <a:rPr lang="ru-RU" sz="3600" b="1" dirty="0" smtClean="0">
                <a:solidFill>
                  <a:srgbClr val="FF7010"/>
                </a:solidFill>
                <a:latin typeface="+mn-lt"/>
              </a:rPr>
              <a:t>Как войти на пустое поле</a:t>
            </a:r>
            <a:endParaRPr lang="en-US" sz="3600" b="1" dirty="0">
              <a:solidFill>
                <a:srgbClr val="FF701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1055157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rtl="0" latinLnBrk="1" hangingPunct="0"/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       Применять</a:t>
            </a:r>
            <a:endParaRPr 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9204" y="1858298"/>
            <a:ext cx="73533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0" indent="-74295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пустое поле/поля, на которое Бог ведет вас. Будьте готовы рассказать о них на следующем занятии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0" indent="-74295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Молитесь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том поле, используя стратегии, обсуждаемые на этом семинаре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0" indent="-74295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человека-миротворца, которого Бог будет использовать, чтобы начать сбор урожая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0068" y="1073509"/>
            <a:ext cx="685501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854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shutterstock_243097771 sm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4258" y="-83488"/>
            <a:ext cx="8823261" cy="7024976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Shape 550"/>
          <p:cNvSpPr/>
          <p:nvPr/>
        </p:nvSpPr>
        <p:spPr>
          <a:xfrm>
            <a:off x="3503126" y="0"/>
            <a:ext cx="5463376" cy="6858000"/>
          </a:xfrm>
          <a:prstGeom prst="rect">
            <a:avLst/>
          </a:prstGeom>
          <a:solidFill>
            <a:srgbClr val="0D0D0D">
              <a:alpha val="64999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Практиковать</a:t>
            </a:r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Обучить</a:t>
            </a:r>
            <a:r>
              <a:rPr lang="en-U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Иоанна</a:t>
            </a:r>
            <a:r>
              <a:rPr lang="en-U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4:4-32 </a:t>
            </a:r>
          </a:p>
        </p:txBody>
      </p:sp>
      <p:sp>
        <p:nvSpPr>
          <p:cNvPr id="551" name="Shape 551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4" name="Shape 554"/>
          <p:cNvSpPr/>
          <p:nvPr/>
        </p:nvSpPr>
        <p:spPr>
          <a:xfrm>
            <a:off x="3524250" y="277967"/>
            <a:ext cx="5056799" cy="1754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defTabSz="457200">
              <a:defRPr sz="1800">
                <a:effectLst/>
              </a:defRPr>
            </a:pPr>
            <a:r>
              <a:rPr lang="ru-RU" sz="3600" b="1" dirty="0" smtClean="0">
                <a:solidFill>
                  <a:srgbClr val="FF7010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Шаг</a:t>
            </a:r>
            <a:r>
              <a:rPr lang="en-US" sz="3600" b="1" dirty="0" smtClean="0">
                <a:solidFill>
                  <a:srgbClr val="FF7010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 lang="en-US" sz="3600" b="1" dirty="0">
                <a:solidFill>
                  <a:srgbClr val="FF7010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2: </a:t>
            </a:r>
          </a:p>
          <a:p>
            <a:pPr defTabSz="457200">
              <a:defRPr sz="1800">
                <a:effectLst/>
              </a:defRPr>
            </a:pPr>
            <a:r>
              <a:rPr lang="ru-RU" sz="3600" b="1" dirty="0" smtClean="0">
                <a:solidFill>
                  <a:srgbClr val="FF7010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Посев зерен Евангелия</a:t>
            </a:r>
            <a:endParaRPr sz="3600" dirty="0">
              <a:solidFill>
                <a:srgbClr val="FF701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03878" y="2415945"/>
            <a:ext cx="3868367" cy="769441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Засеянное поле</a:t>
            </a:r>
            <a:endParaRPr lang="en-US" sz="4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9269" y="-463592"/>
            <a:ext cx="4131129" cy="43390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9776" y="3476667"/>
            <a:ext cx="685800" cy="6769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9776" y="4533722"/>
            <a:ext cx="685501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08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shutterstock_243097771 sm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4258" y="-83488"/>
            <a:ext cx="8823261" cy="7024976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Shape 550"/>
          <p:cNvSpPr/>
          <p:nvPr/>
        </p:nvSpPr>
        <p:spPr>
          <a:xfrm>
            <a:off x="3793031" y="-33300"/>
            <a:ext cx="4976715" cy="6858000"/>
          </a:xfrm>
          <a:prstGeom prst="rect">
            <a:avLst/>
          </a:prstGeom>
          <a:solidFill>
            <a:srgbClr val="0D0D0D">
              <a:alpha val="64999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1" name="Shape 551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4" name="Shape 554"/>
          <p:cNvSpPr/>
          <p:nvPr/>
        </p:nvSpPr>
        <p:spPr>
          <a:xfrm>
            <a:off x="4064000" y="694960"/>
            <a:ext cx="4517049" cy="6078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571500" indent="-571500" algn="l" defTabSz="457200">
              <a:buFont typeface="+mj-lt"/>
              <a:buAutoNum type="romanUcPeriod"/>
              <a:defRPr sz="1800">
                <a:effectLst/>
              </a:defRPr>
            </a:pPr>
            <a:r>
              <a:rPr lang="ru-RU" sz="3600" b="1" dirty="0" smtClean="0">
                <a:solidFill>
                  <a:srgbClr val="FF7010"/>
                </a:solidFill>
                <a:latin typeface="+mn-lt"/>
                <a:ea typeface="+mn-ea"/>
                <a:cs typeface="+mn-cs"/>
                <a:sym typeface="Helvetica"/>
              </a:rPr>
              <a:t>ДВЕ ЦЕЛИ ЭТОГО ЗАНЯТИЯ</a:t>
            </a:r>
            <a:r>
              <a:rPr sz="3600" b="1" dirty="0" smtClean="0">
                <a:solidFill>
                  <a:srgbClr val="FF7010"/>
                </a:solidFill>
                <a:latin typeface="+mn-lt"/>
                <a:ea typeface="+mn-ea"/>
                <a:cs typeface="+mn-cs"/>
                <a:sym typeface="Helvetica"/>
              </a:rPr>
              <a:t>:</a:t>
            </a:r>
            <a:endParaRPr sz="3600" b="1" dirty="0">
              <a:solidFill>
                <a:srgbClr val="FF701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  <a:sym typeface="Helvetica"/>
            </a:endParaRPr>
          </a:p>
          <a:p>
            <a:pPr lvl="0" algn="l" defTabSz="457200">
              <a:defRPr sz="1800">
                <a:effectLst/>
              </a:defRPr>
            </a:pPr>
            <a:endParaRPr lang="en-US" sz="2300" b="1" dirty="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marL="914400" lvl="0" indent="-339725" algn="l" defTabSz="457200">
              <a:buFont typeface="Arial" charset="0"/>
              <a:buChar char="•"/>
              <a:defRPr sz="1800">
                <a:effectLst/>
              </a:defRPr>
            </a:pPr>
            <a:r>
              <a:rPr lang="ru-RU" sz="3200" b="1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Научиться рассказывать </a:t>
            </a:r>
            <a:r>
              <a:rPr lang="ru-RU" sz="3200" b="1" u="sng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свою</a:t>
            </a:r>
            <a:r>
              <a:rPr lang="ru-RU" sz="3200" b="1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 историю</a:t>
            </a:r>
            <a:r>
              <a:rPr lang="en-US" sz="3200" b="1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.</a:t>
            </a:r>
            <a:endParaRPr lang="en-US" sz="3200" b="1" dirty="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marL="914400" lvl="0" indent="-339725" algn="l" defTabSz="457200">
              <a:buFont typeface="Arial" charset="0"/>
              <a:buChar char="•"/>
              <a:defRPr sz="1800">
                <a:effectLst/>
              </a:defRPr>
            </a:pPr>
            <a:r>
              <a:rPr lang="ru-RU" sz="3200" b="1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Научиться рассказывать историю </a:t>
            </a:r>
            <a:r>
              <a:rPr lang="ru-RU" sz="3200" b="1" u="sng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Иисуса</a:t>
            </a:r>
            <a:r>
              <a:rPr lang="en-US" sz="3200" b="1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.</a:t>
            </a:r>
            <a:endParaRPr lang="en-US" sz="3200" b="1" dirty="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lvl="0" algn="l" defTabSz="457200">
              <a:defRPr sz="1800">
                <a:effectLst/>
              </a:defRPr>
            </a:pPr>
            <a:endParaRPr lang="en-US" sz="2300" b="1" dirty="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lvl="0" algn="l" defTabSz="457200">
              <a:defRPr sz="1800">
                <a:effectLst/>
              </a:defRPr>
            </a:pPr>
            <a:endParaRPr sz="2300" b="1" dirty="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marL="342900" lvl="0" indent="-342900" algn="l" defTabSz="457200">
              <a:buFont typeface="Arial" charset="0"/>
              <a:buChar char="•"/>
              <a:defRPr sz="1800">
                <a:effectLst/>
              </a:defRPr>
            </a:pPr>
            <a:endParaRPr lang="en-US" sz="2000" b="1" u="sng" dirty="0">
              <a:solidFill>
                <a:schemeClr val="bg1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9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9269" y="-463592"/>
            <a:ext cx="4131129" cy="433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259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hutterstock_257195944 sm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" y="-1"/>
            <a:ext cx="8909730" cy="6456397"/>
          </a:xfrm>
          <a:prstGeom prst="rect">
            <a:avLst/>
          </a:prstGeom>
          <a:ln w="12700">
            <a:miter lim="400000"/>
          </a:ln>
        </p:spPr>
      </p:pic>
      <p:sp>
        <p:nvSpPr>
          <p:cNvPr id="597" name="Shape 597"/>
          <p:cNvSpPr/>
          <p:nvPr/>
        </p:nvSpPr>
        <p:spPr>
          <a:xfrm rot="16200000">
            <a:off x="3595713" y="1309711"/>
            <a:ext cx="1952573" cy="9144004"/>
          </a:xfrm>
          <a:prstGeom prst="rect">
            <a:avLst/>
          </a:prstGeom>
          <a:solidFill>
            <a:srgbClr val="0D0D0D">
              <a:alpha val="67059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13" name="Shape 597"/>
          <p:cNvSpPr/>
          <p:nvPr/>
        </p:nvSpPr>
        <p:spPr>
          <a:xfrm rot="16200000">
            <a:off x="4033719" y="-4024436"/>
            <a:ext cx="1076568" cy="9144004"/>
          </a:xfrm>
          <a:prstGeom prst="rect">
            <a:avLst/>
          </a:prstGeom>
          <a:solidFill>
            <a:srgbClr val="0D0D0D">
              <a:alpha val="67059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1034823" y="214489"/>
            <a:ext cx="70743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 rtl="0" latinLnBrk="1" hangingPunct="0">
              <a:buFont typeface="+mj-lt"/>
              <a:buAutoNum type="alphaUcPeriod"/>
            </a:pPr>
            <a:r>
              <a:rPr lang="ru-RU" sz="3600" b="1" dirty="0" smtClean="0">
                <a:solidFill>
                  <a:srgbClr val="FF7010"/>
                </a:solidFill>
                <a:latin typeface="+mn-lt"/>
              </a:rPr>
              <a:t>Расскажите свою историю</a:t>
            </a:r>
            <a:endParaRPr lang="en-US" sz="3600" b="1" dirty="0">
              <a:solidFill>
                <a:srgbClr val="FF701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00642" y="517482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rtl="0" latinLnBrk="1" hangingPunct="0"/>
            <a:r>
              <a:rPr lang="en-US" b="1" dirty="0" smtClean="0">
                <a:solidFill>
                  <a:schemeClr val="bg1"/>
                </a:solidFill>
                <a:latin typeface="+mn-lt"/>
              </a:rPr>
              <a:t>    </a:t>
            </a:r>
            <a:r>
              <a:rPr lang="ru-RU" b="1" dirty="0" smtClean="0">
                <a:solidFill>
                  <a:schemeClr val="bg1"/>
                </a:solidFill>
                <a:latin typeface="+mn-lt"/>
              </a:rPr>
              <a:t>       Практиковать</a:t>
            </a:r>
            <a:endParaRPr lang="en-US" b="1" dirty="0">
              <a:solidFill>
                <a:schemeClr val="bg1"/>
              </a:solidFill>
              <a:latin typeface="+mn-lt"/>
            </a:endParaRPr>
          </a:p>
          <a:p>
            <a:pPr rtl="0" latinLnBrk="1" hangingPunct="0"/>
            <a:endParaRPr lang="en-US" b="1" dirty="0">
              <a:solidFill>
                <a:schemeClr val="bg1"/>
              </a:solidFill>
              <a:latin typeface="+mn-lt"/>
            </a:endParaRPr>
          </a:p>
          <a:p>
            <a:pPr rtl="0" latinLnBrk="1" hangingPunct="0"/>
            <a:r>
              <a:rPr lang="ru-RU" b="1" dirty="0" smtClean="0">
                <a:solidFill>
                  <a:schemeClr val="bg1"/>
                </a:solidFill>
                <a:latin typeface="+mn-lt"/>
              </a:rPr>
              <a:t>Обучить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8220" y="5045643"/>
            <a:ext cx="685800" cy="67695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8519" y="5820364"/>
            <a:ext cx="685501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173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utterstock_130714619 sm.jpg"/>
          <p:cNvPicPr/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08181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97" name="Shape 597"/>
          <p:cNvSpPr/>
          <p:nvPr/>
        </p:nvSpPr>
        <p:spPr>
          <a:xfrm rot="16200000">
            <a:off x="4371201" y="209535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303242" y="1211785"/>
            <a:ext cx="85375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«Римская дорога»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 </a:t>
            </a:r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грех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«Потому что все согрешили и лишены славы Божьей»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Римлянам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3:23)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rabicPeriod"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Божий </a:t>
            </a:r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«Ибо возмездие за грех – смерть, а дар Божий – жизнь вечная во Христе Иисусе»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имлянам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6:23)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rabicPeriod"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Божья жертва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«Но Бог Свою любовь к нам доказывает тем, что Христос умер за нас, когда мы были еще грешниками»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Римлянам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5:8)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 </a:t>
            </a:r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«Ибо если устами твоими будешь исповедовать Иисуса Господом и сердцем твоим веровать, что Бог воскресил Его из мертвых, то спасешься»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Римлянам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10:9)</a:t>
            </a:r>
          </a:p>
        </p:txBody>
      </p:sp>
      <p:sp>
        <p:nvSpPr>
          <p:cNvPr id="2" name="Rectangle 1"/>
          <p:cNvSpPr/>
          <p:nvPr/>
        </p:nvSpPr>
        <p:spPr>
          <a:xfrm>
            <a:off x="903381" y="214489"/>
            <a:ext cx="73372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 latinLnBrk="1" hangingPunct="0"/>
            <a:r>
              <a:rPr lang="ru-RU" sz="3600" b="1" dirty="0" smtClean="0">
                <a:solidFill>
                  <a:srgbClr val="FF7010"/>
                </a:solidFill>
                <a:latin typeface="+mn-lt"/>
              </a:rPr>
              <a:t>Б. Расскажите историю Иисуса</a:t>
            </a:r>
            <a:endParaRPr lang="en-US" sz="3600" b="1" dirty="0">
              <a:solidFill>
                <a:srgbClr val="FF7010"/>
              </a:solidFill>
              <a:latin typeface="+mn-lt"/>
            </a:endParaRPr>
          </a:p>
        </p:txBody>
      </p:sp>
      <p:sp>
        <p:nvSpPr>
          <p:cNvPr id="7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6957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shutterstock_243097771 sm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4258" y="-83488"/>
            <a:ext cx="8823261" cy="7024976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Shape 550"/>
          <p:cNvSpPr/>
          <p:nvPr/>
        </p:nvSpPr>
        <p:spPr>
          <a:xfrm>
            <a:off x="3306371" y="-33300"/>
            <a:ext cx="5463376" cy="6858000"/>
          </a:xfrm>
          <a:prstGeom prst="rect">
            <a:avLst/>
          </a:prstGeom>
          <a:solidFill>
            <a:srgbClr val="0D0D0D">
              <a:alpha val="64999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r>
              <a:rPr lang="en-U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Практиковать</a:t>
            </a:r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Поделиться</a:t>
            </a:r>
            <a:r>
              <a:rPr lang="en-U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1" name="Shape 551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4" name="Shape 554"/>
          <p:cNvSpPr/>
          <p:nvPr/>
        </p:nvSpPr>
        <p:spPr>
          <a:xfrm>
            <a:off x="3524250" y="277967"/>
            <a:ext cx="5056799" cy="1754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defTabSz="457200">
              <a:defRPr sz="1800">
                <a:effectLst/>
              </a:defRPr>
            </a:pPr>
            <a:r>
              <a:rPr lang="ru-RU" sz="3600" b="1" dirty="0" smtClean="0">
                <a:solidFill>
                  <a:srgbClr val="FF7010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Шаг</a:t>
            </a:r>
            <a:r>
              <a:rPr lang="en-US" sz="3600" b="1" dirty="0" smtClean="0">
                <a:solidFill>
                  <a:srgbClr val="FF7010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 lang="en-US" sz="3600" b="1" dirty="0">
                <a:solidFill>
                  <a:srgbClr val="FF7010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2: </a:t>
            </a:r>
          </a:p>
          <a:p>
            <a:pPr defTabSz="457200">
              <a:defRPr sz="1800">
                <a:effectLst/>
              </a:defRPr>
            </a:pPr>
            <a:r>
              <a:rPr lang="ru-RU" sz="3600" b="1" dirty="0" smtClean="0">
                <a:solidFill>
                  <a:srgbClr val="FF7010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Посев зерен Евангелия</a:t>
            </a:r>
            <a:endParaRPr sz="3600" dirty="0">
              <a:solidFill>
                <a:srgbClr val="FF701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1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9269" y="-463593"/>
            <a:ext cx="4131129" cy="43824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637099"/>
            <a:ext cx="685800" cy="6769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299" y="3429000"/>
            <a:ext cx="685501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3698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shutterstock_243097771 sm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4258" y="-83488"/>
            <a:ext cx="8823261" cy="7024976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Shape 550"/>
          <p:cNvSpPr/>
          <p:nvPr/>
        </p:nvSpPr>
        <p:spPr>
          <a:xfrm>
            <a:off x="3340627" y="0"/>
            <a:ext cx="5400088" cy="6858000"/>
          </a:xfrm>
          <a:prstGeom prst="rect">
            <a:avLst/>
          </a:prstGeom>
          <a:solidFill>
            <a:srgbClr val="0D0D0D">
              <a:alpha val="64999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1" name="Shape 551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4" name="Shape 554"/>
          <p:cNvSpPr/>
          <p:nvPr/>
        </p:nvSpPr>
        <p:spPr>
          <a:xfrm>
            <a:off x="4377372" y="77911"/>
            <a:ext cx="4186163" cy="6447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 defTabSz="457200">
              <a:defRPr sz="1800">
                <a:effectLst/>
              </a:defRPr>
            </a:pPr>
            <a:r>
              <a:rPr lang="ru-RU" sz="3500" b="1" dirty="0" smtClean="0">
                <a:solidFill>
                  <a:srgbClr val="FF7010"/>
                </a:solidFill>
                <a:latin typeface="+mn-lt"/>
                <a:ea typeface="+mn-ea"/>
                <a:cs typeface="+mn-cs"/>
                <a:sym typeface="Helvetica"/>
              </a:rPr>
              <a:t>Цели каждого занятия</a:t>
            </a:r>
            <a:r>
              <a:rPr sz="35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  <a:sym typeface="Helvetica"/>
              </a:rPr>
              <a:t>:</a:t>
            </a:r>
            <a:endParaRPr sz="2700" dirty="0">
              <a:solidFill>
                <a:srgbClr val="FF000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  <a:sym typeface="Helvetica"/>
            </a:endParaRPr>
          </a:p>
          <a:p>
            <a:pPr lvl="0" algn="l" defTabSz="457200">
              <a:defRPr sz="1800">
                <a:effectLst/>
              </a:defRPr>
            </a:pPr>
            <a:endParaRPr sz="2300" b="1" dirty="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lvl="0" algn="l" defTabSz="457200">
              <a:defRPr sz="1800">
                <a:effectLst/>
              </a:defRPr>
            </a:pPr>
            <a:r>
              <a:rPr lang="ru-RU" sz="20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Обучить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: 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дискуссии при изучении Библии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.</a:t>
            </a:r>
            <a:endParaRPr lang="en-US" sz="2000" b="1" dirty="0">
              <a:solidFill>
                <a:schemeClr val="bg1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lvl="0" algn="l" defTabSz="457200">
              <a:defRPr sz="1800">
                <a:effectLst/>
              </a:defRPr>
            </a:pPr>
            <a:endParaRPr lang="en-US" sz="2000" b="1" dirty="0">
              <a:solidFill>
                <a:schemeClr val="bg1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lvl="0" algn="l" defTabSz="457200">
              <a:defRPr sz="1800">
                <a:effectLst/>
              </a:defRPr>
            </a:pPr>
            <a:r>
              <a:rPr lang="ru-RU" sz="20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Практиковать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: 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в малых группах, приблизительно из пяти человек, используя ролевые игры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.</a:t>
            </a:r>
            <a:endParaRPr lang="en-US" sz="2000" b="1" dirty="0">
              <a:solidFill>
                <a:schemeClr val="bg1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lvl="0" algn="l" defTabSz="457200">
              <a:defRPr sz="1800">
                <a:effectLst/>
              </a:defRPr>
            </a:pPr>
            <a:endParaRPr lang="en-US" sz="2000" b="1" dirty="0">
              <a:solidFill>
                <a:schemeClr val="bg1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lvl="0" algn="l" defTabSz="457200">
              <a:defRPr sz="1800">
                <a:effectLst/>
              </a:defRPr>
            </a:pPr>
            <a:r>
              <a:rPr lang="ru-RU" sz="20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Поделиться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: 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каждая малая группа делиться с другими тем, чему научились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.</a:t>
            </a:r>
            <a:endParaRPr lang="en-US" sz="2000" b="1" dirty="0">
              <a:solidFill>
                <a:schemeClr val="bg1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lvl="0" algn="l" defTabSz="457200">
              <a:defRPr sz="1800">
                <a:effectLst/>
              </a:defRPr>
            </a:pPr>
            <a:endParaRPr lang="en-US" sz="2000" b="1" dirty="0">
              <a:solidFill>
                <a:schemeClr val="bg1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lvl="0" algn="l" defTabSz="457200">
              <a:defRPr sz="1800">
                <a:effectLst/>
              </a:defRPr>
            </a:pPr>
            <a:r>
              <a:rPr lang="ru-RU" sz="20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Применять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: 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каждый применяет знания в личной жизни и служении в последующий месяц</a:t>
            </a:r>
            <a:endParaRPr lang="en-US" sz="2000" b="1" dirty="0">
              <a:solidFill>
                <a:schemeClr val="bg1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3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9269" y="-463592"/>
            <a:ext cx="4131129" cy="43390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414" y="1539487"/>
            <a:ext cx="685501" cy="6766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5614" y="2596215"/>
            <a:ext cx="685800" cy="6769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3840" y="3791155"/>
            <a:ext cx="685501" cy="6766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860" y="5013931"/>
            <a:ext cx="685501" cy="67665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993953" y="214489"/>
            <a:ext cx="71561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 latinLnBrk="1" hangingPunct="0"/>
            <a:r>
              <a:rPr lang="ru-RU" sz="3600" b="1" dirty="0" smtClean="0">
                <a:solidFill>
                  <a:srgbClr val="FF7010"/>
                </a:solidFill>
                <a:latin typeface="+mn-lt"/>
              </a:rPr>
              <a:t>Шаг</a:t>
            </a:r>
            <a:r>
              <a:rPr lang="en-US" sz="3600" b="1" dirty="0" smtClean="0">
                <a:solidFill>
                  <a:srgbClr val="FF7010"/>
                </a:solidFill>
                <a:latin typeface="+mn-lt"/>
              </a:rPr>
              <a:t> </a:t>
            </a:r>
            <a:r>
              <a:rPr lang="en-US" sz="3600" b="1" dirty="0">
                <a:solidFill>
                  <a:srgbClr val="FF7010"/>
                </a:solidFill>
                <a:latin typeface="+mn-lt"/>
              </a:rPr>
              <a:t>2: </a:t>
            </a:r>
            <a:r>
              <a:rPr lang="ru-RU" sz="3600" b="1" dirty="0" smtClean="0">
                <a:solidFill>
                  <a:srgbClr val="FF7010"/>
                </a:solidFill>
                <a:latin typeface="+mn-lt"/>
              </a:rPr>
              <a:t>Посев зерен Евангелия</a:t>
            </a:r>
            <a:endParaRPr lang="en-US" sz="3600" b="1" dirty="0">
              <a:solidFill>
                <a:srgbClr val="FF701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1055157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rtl="0" latinLnBrk="1" hangingPunct="0"/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      Применять</a:t>
            </a:r>
            <a:endParaRPr 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8011" y="1731813"/>
            <a:ext cx="79552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0" indent="-74295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  <a:latin typeface="Times New Roman"/>
              </a:rPr>
              <a:t>Повторите </a:t>
            </a:r>
            <a:r>
              <a:rPr lang="ru-RU" sz="2800" dirty="0" smtClean="0">
                <a:solidFill>
                  <a:schemeClr val="bg1"/>
                </a:solidFill>
                <a:latin typeface="Times New Roman"/>
              </a:rPr>
              <a:t>«Римскую дорогу» и свою историю, чтобы вы с легкостью могли этим делиться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</a:rPr>
              <a:t>. </a:t>
            </a:r>
            <a:endParaRPr lang="en-US" sz="2800" dirty="0">
              <a:solidFill>
                <a:schemeClr val="bg1"/>
              </a:solidFill>
              <a:latin typeface="Times New Roman"/>
            </a:endParaRPr>
          </a:p>
          <a:p>
            <a:pPr marL="742950" marR="0" lvl="0" indent="-74295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  <a:latin typeface="Times New Roman"/>
              </a:rPr>
              <a:t>Закончите список людей </a:t>
            </a:r>
            <a:r>
              <a:rPr lang="ru-RU" sz="2800" dirty="0" smtClean="0">
                <a:solidFill>
                  <a:schemeClr val="bg1"/>
                </a:solidFill>
                <a:latin typeface="Times New Roman"/>
              </a:rPr>
              <a:t>(минимум 20 человек), которым вы расскажите «Римскую дорогу» и свою историю. Увеличьте список до 40 человек</a:t>
            </a:r>
            <a:r>
              <a:rPr lang="ru-RU" sz="2800" b="1" dirty="0" smtClean="0">
                <a:solidFill>
                  <a:schemeClr val="bg1"/>
                </a:solidFill>
                <a:latin typeface="Times New Roman"/>
              </a:rPr>
              <a:t>, если это возможно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</a:rPr>
              <a:t>. </a:t>
            </a:r>
            <a:endParaRPr lang="en-US" sz="2800" dirty="0">
              <a:solidFill>
                <a:schemeClr val="bg1"/>
              </a:solidFill>
              <a:latin typeface="Times New Roman"/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  <a:latin typeface="Times New Roman"/>
              </a:rPr>
              <a:t>Расскажите </a:t>
            </a:r>
            <a:r>
              <a:rPr lang="ru-RU" sz="2800" dirty="0" smtClean="0">
                <a:solidFill>
                  <a:schemeClr val="bg1"/>
                </a:solidFill>
                <a:latin typeface="Times New Roman"/>
              </a:rPr>
              <a:t>свою историю и историю Иисуса («Римская дорога»)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/>
              </a:rPr>
              <a:t>______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</a:rPr>
              <a:t>_____.</a:t>
            </a:r>
            <a:endParaRPr lang="en-US" sz="2800" dirty="0">
              <a:solidFill>
                <a:schemeClr val="bg1"/>
              </a:solidFill>
              <a:latin typeface="Times New Roman"/>
            </a:endParaRPr>
          </a:p>
        </p:txBody>
      </p:sp>
      <p:sp>
        <p:nvSpPr>
          <p:cNvPr id="9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836" y="1047788"/>
            <a:ext cx="685501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0973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shutterstock_243097771 sm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4258" y="-83488"/>
            <a:ext cx="8823261" cy="7024976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Shape 550"/>
          <p:cNvSpPr/>
          <p:nvPr/>
        </p:nvSpPr>
        <p:spPr>
          <a:xfrm>
            <a:off x="3306371" y="-33300"/>
            <a:ext cx="5463376" cy="6858000"/>
          </a:xfrm>
          <a:prstGeom prst="rect">
            <a:avLst/>
          </a:prstGeom>
          <a:solidFill>
            <a:srgbClr val="0D0D0D">
              <a:alpha val="64999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Практиковать</a:t>
            </a:r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Обучить</a:t>
            </a:r>
            <a:r>
              <a:rPr lang="en-U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1" name="Shape 551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4" name="Shape 554"/>
          <p:cNvSpPr/>
          <p:nvPr/>
        </p:nvSpPr>
        <p:spPr>
          <a:xfrm>
            <a:off x="3524250" y="277967"/>
            <a:ext cx="5056799" cy="1754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defTabSz="457200">
              <a:defRPr sz="1800">
                <a:effectLst/>
              </a:defRPr>
            </a:pPr>
            <a:r>
              <a:rPr lang="ru-RU" sz="3600" b="1" dirty="0" smtClean="0">
                <a:solidFill>
                  <a:srgbClr val="FF7010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Шаг</a:t>
            </a:r>
            <a:r>
              <a:rPr lang="en-US" sz="3600" b="1" dirty="0" smtClean="0">
                <a:solidFill>
                  <a:srgbClr val="FF7010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 lang="en-US" sz="3600" b="1" dirty="0">
                <a:solidFill>
                  <a:srgbClr val="FF7010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3: </a:t>
            </a:r>
          </a:p>
          <a:p>
            <a:pPr defTabSz="457200">
              <a:defRPr sz="1800">
                <a:effectLst/>
              </a:defRPr>
            </a:pPr>
            <a:r>
              <a:rPr lang="ru-RU" sz="3600" b="1" dirty="0" smtClean="0">
                <a:solidFill>
                  <a:srgbClr val="FF7010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Культивирование полей</a:t>
            </a:r>
            <a:endParaRPr sz="3600" dirty="0">
              <a:solidFill>
                <a:srgbClr val="FF701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76994" y="2415945"/>
            <a:ext cx="7098305" cy="769441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Поле, приносящее плоды</a:t>
            </a:r>
            <a:endParaRPr lang="en-US" sz="4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9269" y="-463592"/>
            <a:ext cx="4131129" cy="43390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1936" y="3581259"/>
            <a:ext cx="685800" cy="6769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2235" y="4366125"/>
            <a:ext cx="685501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926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shutterstock_243097771 sm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4258" y="-83488"/>
            <a:ext cx="8823261" cy="7024976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Shape 550"/>
          <p:cNvSpPr/>
          <p:nvPr/>
        </p:nvSpPr>
        <p:spPr>
          <a:xfrm>
            <a:off x="3793031" y="-33300"/>
            <a:ext cx="4976715" cy="6858000"/>
          </a:xfrm>
          <a:prstGeom prst="rect">
            <a:avLst/>
          </a:prstGeom>
          <a:solidFill>
            <a:srgbClr val="0D0D0D">
              <a:alpha val="64999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1" name="Shape 551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4" name="Shape 554"/>
          <p:cNvSpPr/>
          <p:nvPr/>
        </p:nvSpPr>
        <p:spPr>
          <a:xfrm>
            <a:off x="4064000" y="694960"/>
            <a:ext cx="4517049" cy="6078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571500" indent="-571500" algn="l" defTabSz="457200">
              <a:buFont typeface="+mj-lt"/>
              <a:buAutoNum type="romanUcPeriod"/>
              <a:defRPr sz="1800">
                <a:effectLst/>
              </a:defRPr>
            </a:pPr>
            <a:r>
              <a:rPr lang="ru-RU" sz="3600" b="1" dirty="0" smtClean="0">
                <a:solidFill>
                  <a:srgbClr val="FF7010"/>
                </a:solidFill>
                <a:latin typeface="+mn-lt"/>
                <a:ea typeface="+mn-ea"/>
                <a:cs typeface="+mn-cs"/>
                <a:sym typeface="Helvetica"/>
              </a:rPr>
              <a:t>ДВЕ ЦЕЛИ ЭТОГО ЗАНЯТИЯ</a:t>
            </a:r>
            <a:r>
              <a:rPr sz="36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  <a:sym typeface="Helvetica"/>
              </a:rPr>
              <a:t>:</a:t>
            </a:r>
            <a:endParaRPr sz="3600" b="1" dirty="0">
              <a:solidFill>
                <a:srgbClr val="FF000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  <a:sym typeface="Helvetica"/>
            </a:endParaRPr>
          </a:p>
          <a:p>
            <a:pPr lvl="0" algn="l" defTabSz="457200">
              <a:defRPr sz="1800">
                <a:effectLst/>
              </a:defRPr>
            </a:pPr>
            <a:endParaRPr lang="en-US" sz="2300" b="1" dirty="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marL="914400" lvl="0" indent="-339725" algn="l" defTabSz="457200">
              <a:buFont typeface="Arial" charset="0"/>
              <a:buChar char="•"/>
              <a:defRPr sz="1800">
                <a:effectLst/>
              </a:defRPr>
            </a:pPr>
            <a:r>
              <a:rPr lang="ru-RU" sz="3200" b="1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Узнать о потреблении </a:t>
            </a:r>
            <a:r>
              <a:rPr lang="ru-RU" sz="3200" b="1" u="sng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мягкой</a:t>
            </a:r>
            <a:r>
              <a:rPr lang="ru-RU" sz="3200" b="1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 пищи</a:t>
            </a:r>
            <a:r>
              <a:rPr lang="en-US" sz="3200" b="1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.</a:t>
            </a:r>
            <a:endParaRPr lang="en-US" sz="3200" b="1" dirty="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marL="914400" lvl="0" indent="-339725" algn="l" defTabSz="457200">
              <a:buFont typeface="Arial" charset="0"/>
              <a:buChar char="•"/>
              <a:defRPr sz="1800">
                <a:effectLst/>
              </a:defRPr>
            </a:pPr>
            <a:r>
              <a:rPr lang="ru-RU" sz="3200" b="1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Узнать о потреблении </a:t>
            </a:r>
            <a:r>
              <a:rPr lang="ru-RU" sz="3200" b="1" u="sng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твердой</a:t>
            </a:r>
            <a:r>
              <a:rPr lang="ru-RU" sz="3200" b="1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 пищи</a:t>
            </a:r>
            <a:r>
              <a:rPr lang="en-US" sz="3200" b="1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.</a:t>
            </a:r>
            <a:endParaRPr lang="en-US" sz="3200" b="1" dirty="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lvl="0" algn="l" defTabSz="457200">
              <a:defRPr sz="1800">
                <a:effectLst/>
              </a:defRPr>
            </a:pPr>
            <a:endParaRPr lang="en-US" sz="2300" b="1" dirty="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lvl="0" algn="l" defTabSz="457200">
              <a:defRPr sz="1800">
                <a:effectLst/>
              </a:defRPr>
            </a:pPr>
            <a:endParaRPr sz="2300" b="1" dirty="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marL="342900" lvl="0" indent="-342900" algn="l" defTabSz="457200">
              <a:buFont typeface="Arial" charset="0"/>
              <a:buChar char="•"/>
              <a:defRPr sz="1800">
                <a:effectLst/>
              </a:defRPr>
            </a:pPr>
            <a:endParaRPr lang="en-US" sz="2000" b="1" u="sng" dirty="0">
              <a:solidFill>
                <a:schemeClr val="bg1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9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9269" y="-463592"/>
            <a:ext cx="4131129" cy="433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4973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shutterstock_243097771 sm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4258" y="-83488"/>
            <a:ext cx="8823261" cy="7024976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Shape 550"/>
          <p:cNvSpPr/>
          <p:nvPr/>
        </p:nvSpPr>
        <p:spPr>
          <a:xfrm>
            <a:off x="3793031" y="-33300"/>
            <a:ext cx="4976715" cy="6858000"/>
          </a:xfrm>
          <a:prstGeom prst="rect">
            <a:avLst/>
          </a:prstGeom>
          <a:solidFill>
            <a:srgbClr val="0D0D0D">
              <a:alpha val="64999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1" name="Shape 551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4023360" y="711200"/>
            <a:ext cx="4592320" cy="4031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«Я (апостол Павел) насадил, </a:t>
            </a:r>
            <a:r>
              <a:rPr lang="ru-RU" sz="3200" b="1" dirty="0" err="1" smtClean="0">
                <a:solidFill>
                  <a:schemeClr val="bg1"/>
                </a:solidFill>
                <a:latin typeface="+mn-lt"/>
              </a:rPr>
              <a:t>Аполлос</a:t>
            </a:r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 поливал, но Бог возрастил»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ru-RU" sz="3200" b="1" dirty="0" smtClean="0">
              <a:solidFill>
                <a:schemeClr val="bg1"/>
              </a:solidFill>
              <a:latin typeface="+mn-lt"/>
            </a:endParaRPr>
          </a:p>
          <a:p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(1</a:t>
            </a:r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 Коринфянам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+mn-lt"/>
              </a:rPr>
              <a:t>3:6)</a:t>
            </a:r>
          </a:p>
          <a:p>
            <a:endParaRPr lang="en-US" sz="3200" b="1" dirty="0">
              <a:solidFill>
                <a:schemeClr val="bg1"/>
              </a:solidFill>
              <a:latin typeface="Times New Roman"/>
            </a:endParaRPr>
          </a:p>
          <a:p>
            <a:endParaRPr lang="en-US" sz="3200" b="1" dirty="0">
              <a:solidFill>
                <a:schemeClr val="bg1"/>
              </a:solidFill>
              <a:latin typeface="+mn-lt"/>
            </a:endParaRPr>
          </a:p>
          <a:p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Евреям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+mn-lt"/>
              </a:rPr>
              <a:t>5:12-14</a:t>
            </a:r>
          </a:p>
        </p:txBody>
      </p:sp>
      <p:sp>
        <p:nvSpPr>
          <p:cNvPr id="9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9269" y="-463592"/>
            <a:ext cx="4131129" cy="433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2626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utterstock_114012922 sm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4170" y="-44402"/>
            <a:ext cx="9232340" cy="6946804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Shape 550"/>
          <p:cNvSpPr/>
          <p:nvPr/>
        </p:nvSpPr>
        <p:spPr>
          <a:xfrm>
            <a:off x="-46161" y="0"/>
            <a:ext cx="4976715" cy="6858000"/>
          </a:xfrm>
          <a:prstGeom prst="rect">
            <a:avLst/>
          </a:prstGeom>
          <a:solidFill>
            <a:srgbClr val="0D0D0D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4" name="Shape 554"/>
          <p:cNvSpPr/>
          <p:nvPr/>
        </p:nvSpPr>
        <p:spPr>
          <a:xfrm>
            <a:off x="183671" y="681569"/>
            <a:ext cx="4517049" cy="6986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6. 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ПРИНЦИП МИССИИ – основной задачей новой церкви всегда будет оказание помощи людям учиться полностью доверять Христу, а также возрастать духовно, будучи Его последователями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  <a:p>
            <a:pPr lvl="0" algn="l" defTabSz="457200">
              <a:defRPr sz="1800">
                <a:effectLst/>
              </a:defRPr>
            </a:pPr>
            <a:endParaRPr lang="en-US" sz="2800" b="1" dirty="0">
              <a:solidFill>
                <a:schemeClr val="bg1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marL="1085850" lvl="0" indent="-514350" algn="l" defTabSz="457200">
              <a:buFont typeface="+mj-lt"/>
              <a:buAutoNum type="alphaUcPeriod"/>
              <a:defRPr sz="1800">
                <a:effectLst/>
              </a:defRPr>
            </a:pPr>
            <a:r>
              <a:rPr lang="ru-RU" sz="2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Мягкая пища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: </a:t>
            </a:r>
            <a:endParaRPr lang="en-US" sz="2800" b="1" dirty="0">
              <a:solidFill>
                <a:schemeClr val="bg1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marL="571500" lvl="0" algn="l" defTabSz="457200">
              <a:defRPr sz="1800">
                <a:effectLst/>
              </a:defRPr>
            </a:pPr>
            <a:r>
              <a:rPr lang="en-US" sz="2800" b="1" dirty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     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Деяния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2:38-47</a:t>
            </a:r>
          </a:p>
          <a:p>
            <a:pPr lvl="0" algn="l" defTabSz="457200">
              <a:defRPr sz="1800">
                <a:effectLst/>
              </a:defRPr>
            </a:pPr>
            <a:endParaRPr lang="en-US" sz="2800" b="1" dirty="0">
              <a:solidFill>
                <a:schemeClr val="bg1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lvl="0" algn="l" defTabSz="457200">
              <a:defRPr sz="1800">
                <a:effectLst/>
              </a:defRPr>
            </a:pPr>
            <a:endParaRPr sz="2800" b="1" dirty="0">
              <a:solidFill>
                <a:schemeClr val="bg1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marL="342900" lvl="0" indent="-342900" algn="l" defTabSz="457200">
              <a:buFont typeface="Arial" charset="0"/>
              <a:buChar char="•"/>
              <a:defRPr sz="1800">
                <a:effectLst/>
              </a:defRPr>
            </a:pPr>
            <a:endParaRPr lang="en-US" sz="2800" b="1" u="sng" dirty="0">
              <a:solidFill>
                <a:schemeClr val="bg1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555" name="image2.pdf" descr="logo_CPE.wmf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857" y="7386811"/>
            <a:ext cx="2056508" cy="749697"/>
          </a:xfrm>
          <a:prstGeom prst="rect">
            <a:avLst/>
          </a:prstGeom>
          <a:ln w="12700">
            <a:miter lim="400000"/>
          </a:ln>
          <a:effectLst>
            <a:outerShdw blurRad="25400" dist="25400" dir="3960000" rotWithShape="0">
              <a:srgbClr val="333333"/>
            </a:outerShdw>
          </a:effectLst>
        </p:spPr>
      </p:pic>
      <p:sp>
        <p:nvSpPr>
          <p:cNvPr id="551" name="Shape 551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87059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9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1773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shutterstock_243097771 sm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4258" y="-83488"/>
            <a:ext cx="8823261" cy="7024976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Shape 550"/>
          <p:cNvSpPr/>
          <p:nvPr/>
        </p:nvSpPr>
        <p:spPr>
          <a:xfrm>
            <a:off x="2892774" y="-83488"/>
            <a:ext cx="5876973" cy="6908188"/>
          </a:xfrm>
          <a:prstGeom prst="rect">
            <a:avLst/>
          </a:prstGeom>
          <a:solidFill>
            <a:srgbClr val="0D0D0D">
              <a:alpha val="64999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marL="638175" algn="l"/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1" name="Shape 551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953410" y="680250"/>
            <a:ext cx="5478465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sz="3600" b="1" dirty="0" smtClean="0">
                <a:solidFill>
                  <a:srgbClr val="FF7010"/>
                </a:solidFill>
                <a:latin typeface="Times New Roman"/>
              </a:rPr>
              <a:t>Семь основных заповедей</a:t>
            </a:r>
            <a:endParaRPr lang="en-US" sz="3600" b="1" dirty="0">
              <a:solidFill>
                <a:srgbClr val="FF7010"/>
              </a:solidFill>
              <a:latin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6237" y="2042492"/>
            <a:ext cx="6198292" cy="243143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1381125" indent="-742950" algn="l">
              <a:buFont typeface="+mj-lt"/>
              <a:buAutoNum type="arabicPeriod"/>
            </a:pP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Покайтесь и веруйте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81125" indent="-742950" algn="l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Деяния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2:38,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Луки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19:1-10)</a:t>
            </a:r>
          </a:p>
          <a:p>
            <a:pPr marL="1381125" indent="-742950" algn="l">
              <a:buFont typeface="+mj-lt"/>
              <a:buAutoNum type="arabicPeriod" startAt="2"/>
            </a:pP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Креститесь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8175" algn="l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Деяния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2:38, 41)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45430" y="5460140"/>
            <a:ext cx="4920110" cy="6463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ru-RU" sz="3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Практиковать</a:t>
            </a:r>
            <a:r>
              <a:rPr lang="en-US" sz="3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2308" y="-475993"/>
            <a:ext cx="4131129" cy="43390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736" y="5471045"/>
            <a:ext cx="685800" cy="67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904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hutterstock_203151703 sm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587291" y="-126816"/>
            <a:ext cx="4431119" cy="6994844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Shape 550"/>
          <p:cNvSpPr/>
          <p:nvPr/>
        </p:nvSpPr>
        <p:spPr>
          <a:xfrm>
            <a:off x="3793031" y="-83488"/>
            <a:ext cx="4976715" cy="6908188"/>
          </a:xfrm>
          <a:prstGeom prst="rect">
            <a:avLst/>
          </a:prstGeom>
          <a:solidFill>
            <a:srgbClr val="0D0D0D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marL="638175" algn="l"/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1" name="Shape 551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3393440" y="309447"/>
            <a:ext cx="5376306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3600" b="1" dirty="0" smtClean="0">
                <a:solidFill>
                  <a:srgbClr val="FF7010"/>
                </a:solidFill>
                <a:latin typeface="+mn-lt"/>
              </a:rPr>
              <a:t>     </a:t>
            </a:r>
            <a:r>
              <a:rPr lang="ru-RU" sz="3600" b="1" dirty="0">
                <a:solidFill>
                  <a:srgbClr val="FF7010"/>
                </a:solidFill>
                <a:latin typeface="Times New Roman"/>
              </a:rPr>
              <a:t>Семь основных заповедей</a:t>
            </a:r>
            <a:endParaRPr lang="en-US" sz="3600" b="1" dirty="0">
              <a:solidFill>
                <a:srgbClr val="FF7010"/>
              </a:solidFill>
              <a:latin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2456" y="1902709"/>
            <a:ext cx="4796061" cy="273920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742950" indent="-742950" algn="l">
              <a:buFont typeface="+mj-lt"/>
              <a:buAutoNum type="arabicPeriod" startAt="3"/>
            </a:pPr>
            <a:r>
              <a:rPr lang="ru-RU" sz="3200" b="1" dirty="0" smtClean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rPr>
              <a:t>Молитесь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rPr>
              <a:t> (</a:t>
            </a:r>
            <a:r>
              <a:rPr lang="ru-RU" sz="3200" b="1" dirty="0" smtClean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rPr>
              <a:t>Деяния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rPr>
              <a:t>2:32)</a:t>
            </a:r>
          </a:p>
          <a:p>
            <a:pPr marL="638175" algn="l"/>
            <a:r>
              <a:rPr lang="en-US" b="1" dirty="0" smtClean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rPr>
              <a:t>    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rPr>
              <a:t>Господня молитва «Отче наш»</a:t>
            </a:r>
            <a:endParaRPr lang="en-US" sz="2800" b="1" dirty="0">
              <a:solidFill>
                <a:schemeClr val="bg1"/>
              </a:solidFill>
              <a:latin typeface="+mn-lt"/>
              <a:cs typeface="Segoe UI Light" panose="020B0502040204020203" pitchFamily="34" charset="0"/>
            </a:endParaRPr>
          </a:p>
          <a:p>
            <a:pPr marL="638175" algn="l"/>
            <a:r>
              <a:rPr lang="en-US" sz="2800" b="1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rPr>
              <a:t>         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rPr>
              <a:t>(</a:t>
            </a:r>
            <a:r>
              <a:rPr lang="ru-RU" sz="2800" b="1" dirty="0" err="1" smtClean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rPr>
              <a:t>Матф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rPr>
              <a:t>.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rPr>
              <a:t>6:9-13)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82713" y="4165053"/>
            <a:ext cx="3328653" cy="58477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ru-RU" sz="3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anose="02020603050405020304" pitchFamily="18" charset="0"/>
              </a:rPr>
              <a:t>   Практиковать</a:t>
            </a:r>
            <a:endParaRPr lang="en-US" sz="32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99695" y="5025859"/>
            <a:ext cx="3219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anose="02020603050405020304" pitchFamily="18" charset="0"/>
              </a:rPr>
              <a:t>     Поделиться</a:t>
            </a:r>
            <a:endParaRPr lang="en-US" sz="32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711" y="4087921"/>
            <a:ext cx="685800" cy="67695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711" y="5039463"/>
            <a:ext cx="685501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371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shutterstock_243097771 sm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4258" y="-83488"/>
            <a:ext cx="8823261" cy="7024976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Shape 550"/>
          <p:cNvSpPr/>
          <p:nvPr/>
        </p:nvSpPr>
        <p:spPr>
          <a:xfrm>
            <a:off x="3306371" y="-33300"/>
            <a:ext cx="5463376" cy="6858000"/>
          </a:xfrm>
          <a:prstGeom prst="rect">
            <a:avLst/>
          </a:prstGeom>
          <a:solidFill>
            <a:srgbClr val="0D0D0D">
              <a:alpha val="64999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1" name="Shape 551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4" name="Shape 554"/>
          <p:cNvSpPr/>
          <p:nvPr/>
        </p:nvSpPr>
        <p:spPr>
          <a:xfrm>
            <a:off x="3524250" y="277967"/>
            <a:ext cx="5056799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ru-RU" sz="4000" b="1" dirty="0" smtClean="0">
                <a:solidFill>
                  <a:srgbClr val="FF7010"/>
                </a:solidFill>
                <a:latin typeface="Times New Roman"/>
              </a:rPr>
              <a:t>Семь </a:t>
            </a:r>
            <a:r>
              <a:rPr lang="ru-RU" sz="4000" b="1" dirty="0">
                <a:solidFill>
                  <a:srgbClr val="FF7010"/>
                </a:solidFill>
                <a:latin typeface="Times New Roman"/>
              </a:rPr>
              <a:t>основных заповедей</a:t>
            </a:r>
            <a:endParaRPr lang="en-US" sz="4000" b="1" dirty="0">
              <a:solidFill>
                <a:srgbClr val="FF7010"/>
              </a:solidFill>
              <a:latin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32783" y="2329009"/>
            <a:ext cx="5056799" cy="30469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742950" indent="-742950" algn="l">
              <a:buFont typeface="+mj-lt"/>
              <a:buAutoNum type="arabicPeriod" startAt="4"/>
            </a:pPr>
            <a:r>
              <a:rPr lang="ru-RU" sz="3200" b="1" u="sng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Любите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(</a:t>
            </a:r>
            <a:r>
              <a:rPr lang="ru-RU" sz="32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Деяния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2:45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)</a:t>
            </a:r>
          </a:p>
          <a:p>
            <a:pPr marL="742950" indent="-742950" algn="l">
              <a:buFont typeface="+mj-lt"/>
              <a:buAutoNum type="arabicPeriod" startAt="4"/>
            </a:pPr>
            <a:endParaRPr lang="en-US" sz="32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marL="742950" indent="-742950" algn="l">
              <a:buFont typeface="+mj-lt"/>
              <a:buAutoNum type="arabicPeriod" startAt="4"/>
            </a:pPr>
            <a:r>
              <a:rPr lang="ru-RU" sz="3200" b="1" u="sng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Вечеря</a:t>
            </a:r>
            <a:r>
              <a:rPr lang="ru-RU" sz="32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Господня</a:t>
            </a:r>
            <a:endParaRPr lang="en-US" sz="32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algn="l"/>
            <a:r>
              <a:rPr lang="en-US" sz="32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       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(</a:t>
            </a:r>
            <a:r>
              <a:rPr lang="ru-RU" sz="32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Деяния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2:42</a:t>
            </a:r>
            <a:r>
              <a:rPr lang="ru-RU" sz="32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,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46)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uFillTx/>
              <a:latin typeface="+mn-lt"/>
              <a:sym typeface="Calibri"/>
            </a:endParaRPr>
          </a:p>
        </p:txBody>
      </p:sp>
      <p:sp>
        <p:nvSpPr>
          <p:cNvPr id="10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9269" y="-463592"/>
            <a:ext cx="4131129" cy="433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7748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shutterstock_243097771 sm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4258" y="-83488"/>
            <a:ext cx="8823261" cy="7024976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Shape 550"/>
          <p:cNvSpPr/>
          <p:nvPr/>
        </p:nvSpPr>
        <p:spPr>
          <a:xfrm>
            <a:off x="3306371" y="-33300"/>
            <a:ext cx="5463376" cy="6858000"/>
          </a:xfrm>
          <a:prstGeom prst="rect">
            <a:avLst/>
          </a:prstGeom>
          <a:solidFill>
            <a:srgbClr val="0D0D0D">
              <a:alpha val="64999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1" name="Shape 551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4" name="Shape 554"/>
          <p:cNvSpPr/>
          <p:nvPr/>
        </p:nvSpPr>
        <p:spPr>
          <a:xfrm>
            <a:off x="3524250" y="277967"/>
            <a:ext cx="5056799" cy="193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ru-RU" sz="4000" b="1" dirty="0">
                <a:solidFill>
                  <a:srgbClr val="FF7010"/>
                </a:solidFill>
                <a:latin typeface="Times New Roman"/>
              </a:rPr>
              <a:t>Семь основных заповедей</a:t>
            </a:r>
            <a:endParaRPr lang="en-US" sz="4000" b="1" dirty="0">
              <a:solidFill>
                <a:srgbClr val="FF7010"/>
              </a:solidFill>
              <a:latin typeface="Times New Roman"/>
            </a:endParaRPr>
          </a:p>
          <a:p>
            <a:pPr defTabSz="457200">
              <a:defRPr sz="1800">
                <a:effectLst/>
              </a:defRPr>
            </a:pPr>
            <a:endParaRPr sz="4000" dirty="0">
              <a:solidFill>
                <a:srgbClr val="FF701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74260" y="2375175"/>
            <a:ext cx="3301137" cy="26776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Практиковать</a:t>
            </a:r>
            <a:endParaRPr lang="en-US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algn="l"/>
            <a:endParaRPr lang="en-US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algn="l"/>
            <a:r>
              <a:rPr lang="ru-RU" sz="28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Поделиться</a:t>
            </a:r>
            <a:endParaRPr lang="en-US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algn="l"/>
            <a:endParaRPr lang="en-US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algn="l"/>
            <a:r>
              <a:rPr lang="ru-RU" sz="28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Применять</a:t>
            </a:r>
            <a:endParaRPr lang="en-US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uFillTx/>
              <a:latin typeface="+mn-lt"/>
              <a:sym typeface="Calibri"/>
            </a:endParaRPr>
          </a:p>
        </p:txBody>
      </p:sp>
      <p:sp>
        <p:nvSpPr>
          <p:cNvPr id="13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9269" y="-463592"/>
            <a:ext cx="4131129" cy="43390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9821" y="2260408"/>
            <a:ext cx="685800" cy="6769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9014" y="3140462"/>
            <a:ext cx="685501" cy="6766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9820" y="4020222"/>
            <a:ext cx="685501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563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shutterstock_243097771 sm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4258" y="-83488"/>
            <a:ext cx="8823261" cy="7024976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Shape 550"/>
          <p:cNvSpPr/>
          <p:nvPr/>
        </p:nvSpPr>
        <p:spPr>
          <a:xfrm>
            <a:off x="3306371" y="-33300"/>
            <a:ext cx="5463376" cy="6858000"/>
          </a:xfrm>
          <a:prstGeom prst="rect">
            <a:avLst/>
          </a:prstGeom>
          <a:solidFill>
            <a:srgbClr val="0D0D0D">
              <a:alpha val="64999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1" name="Shape 551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4" name="Shape 554"/>
          <p:cNvSpPr/>
          <p:nvPr/>
        </p:nvSpPr>
        <p:spPr>
          <a:xfrm>
            <a:off x="2711450" y="291085"/>
            <a:ext cx="5056799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en-US" sz="3600" b="1" dirty="0" smtClean="0">
                <a:solidFill>
                  <a:srgbClr val="FF7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Helvetica"/>
              </a:rPr>
              <a:t>      </a:t>
            </a:r>
            <a:r>
              <a:rPr lang="ru-RU" sz="3600" b="1" dirty="0">
                <a:solidFill>
                  <a:srgbClr val="FF7010"/>
                </a:solidFill>
                <a:latin typeface="Times New Roman"/>
              </a:rPr>
              <a:t>Семь основных заповедей</a:t>
            </a:r>
            <a:endParaRPr lang="en-US" sz="3600" b="1" dirty="0">
              <a:solidFill>
                <a:srgbClr val="FF7010"/>
              </a:solidFill>
              <a:latin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24250" y="1912673"/>
            <a:ext cx="5056799" cy="30469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742950" indent="-742950" algn="l">
              <a:buFont typeface="+mj-lt"/>
              <a:buAutoNum type="arabicPeriod" startAt="6"/>
            </a:pPr>
            <a:r>
              <a:rPr lang="ru-RU" sz="3200" b="1" u="sng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Даяния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(</a:t>
            </a:r>
            <a:r>
              <a:rPr lang="ru-RU" sz="3200" b="1" dirty="0" err="1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Деян</a:t>
            </a:r>
            <a:r>
              <a:rPr lang="ru-RU" sz="32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.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2:44-45; </a:t>
            </a:r>
            <a:r>
              <a:rPr lang="ru-RU" sz="3200" b="1" dirty="0" err="1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Мар</a:t>
            </a:r>
            <a:r>
              <a:rPr lang="ru-RU" sz="32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.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12:41-44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)</a:t>
            </a:r>
          </a:p>
          <a:p>
            <a:pPr marL="742950" indent="-742950" algn="l">
              <a:buFont typeface="+mj-lt"/>
              <a:buAutoNum type="arabicPeriod" startAt="6"/>
            </a:pPr>
            <a:endParaRPr lang="en-US" sz="32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marL="742950" indent="-742950" algn="l">
              <a:buFont typeface="+mj-lt"/>
              <a:buAutoNum type="arabicPeriod" startAt="6"/>
            </a:pPr>
            <a:r>
              <a:rPr lang="ru-RU" sz="32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Идите и </a:t>
            </a:r>
            <a:r>
              <a:rPr lang="ru-RU" sz="3200" b="1" u="sng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научите</a:t>
            </a:r>
            <a:r>
              <a:rPr lang="ru-RU" sz="32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(</a:t>
            </a:r>
            <a:r>
              <a:rPr lang="ru-RU" sz="3200" b="1" dirty="0" err="1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Деян</a:t>
            </a:r>
            <a:r>
              <a:rPr lang="ru-RU" sz="32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.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2:47; </a:t>
            </a:r>
            <a:r>
              <a:rPr lang="ru-RU" sz="3200" b="1" dirty="0" err="1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Матф</a:t>
            </a:r>
            <a:r>
              <a:rPr lang="ru-RU" sz="32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.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28:19-20)</a:t>
            </a:r>
          </a:p>
        </p:txBody>
      </p:sp>
      <p:sp>
        <p:nvSpPr>
          <p:cNvPr id="10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9269" y="-463592"/>
            <a:ext cx="4131129" cy="433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146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6" name="shutterstock_183596690 sm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2001795"/>
            <a:ext cx="9144001" cy="4881757"/>
          </a:xfrm>
          <a:prstGeom prst="rect">
            <a:avLst/>
          </a:prstGeom>
          <a:ln w="12700">
            <a:miter lim="400000"/>
          </a:ln>
        </p:spPr>
      </p:pic>
      <p:sp>
        <p:nvSpPr>
          <p:cNvPr id="597" name="Shape 597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487679" y="216071"/>
            <a:ext cx="816864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baseline="0" dirty="0" smtClean="0">
                <a:ln>
                  <a:noFill/>
                </a:ln>
                <a:solidFill>
                  <a:srgbClr val="FF701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Calibri"/>
                <a:cs typeface="Calibri"/>
                <a:sym typeface="Calibri"/>
              </a:rPr>
              <a:t>Шаг</a:t>
            </a:r>
            <a:r>
              <a:rPr kumimoji="0" lang="en-US" sz="2800" b="1" i="0" u="none" strike="noStrike" cap="none" spc="0" normalizeH="0" baseline="0" dirty="0" smtClean="0">
                <a:ln>
                  <a:noFill/>
                </a:ln>
                <a:solidFill>
                  <a:srgbClr val="FF701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FF701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Calibri"/>
                <a:cs typeface="Calibri"/>
                <a:sym typeface="Calibri"/>
              </a:rPr>
              <a:t>1: </a:t>
            </a:r>
            <a:r>
              <a:rPr lang="ru-RU" sz="2800" b="1" dirty="0" smtClean="0">
                <a:solidFill>
                  <a:srgbClr val="FF7010"/>
                </a:solidFill>
                <a:latin typeface="+mn-lt"/>
              </a:rPr>
              <a:t>Увидеть пустые поля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FF701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uFillTx/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4617" y="842641"/>
            <a:ext cx="8493759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sym typeface="Calibri"/>
              </a:rPr>
              <a:t>Пустое поле</a:t>
            </a:r>
            <a:endParaRPr lang="en-US" b="1" dirty="0">
              <a:solidFill>
                <a:schemeClr val="bg1"/>
              </a:solidFill>
              <a:latin typeface="+mn-lt"/>
            </a:endParaRP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bg1"/>
                </a:solidFill>
                <a:latin typeface="+mn-lt"/>
              </a:rPr>
              <a:t>Обучить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uFillTx/>
              <a:latin typeface="+mn-lt"/>
              <a:sym typeface="Calibri"/>
            </a:endParaRPr>
          </a:p>
        </p:txBody>
      </p:sp>
      <p:sp>
        <p:nvSpPr>
          <p:cNvPr id="10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5694" y="1139215"/>
            <a:ext cx="685501" cy="67665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870517" y="214489"/>
            <a:ext cx="74029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 latinLnBrk="1" hangingPunct="0"/>
            <a:r>
              <a:rPr lang="ru-RU" sz="3600" b="1" dirty="0" smtClean="0">
                <a:solidFill>
                  <a:srgbClr val="FF7010"/>
                </a:solidFill>
                <a:latin typeface="+mn-lt"/>
              </a:rPr>
              <a:t>Шаг</a:t>
            </a:r>
            <a:r>
              <a:rPr lang="en-US" sz="3600" b="1" dirty="0" smtClean="0">
                <a:solidFill>
                  <a:srgbClr val="FF7010"/>
                </a:solidFill>
                <a:latin typeface="+mn-lt"/>
              </a:rPr>
              <a:t> </a:t>
            </a:r>
            <a:r>
              <a:rPr lang="en-US" sz="3600" b="1" dirty="0">
                <a:solidFill>
                  <a:srgbClr val="FF7010"/>
                </a:solidFill>
                <a:latin typeface="+mn-lt"/>
              </a:rPr>
              <a:t>3: </a:t>
            </a:r>
            <a:r>
              <a:rPr lang="ru-RU" sz="3600" b="1" dirty="0" smtClean="0">
                <a:solidFill>
                  <a:srgbClr val="FF7010"/>
                </a:solidFill>
                <a:latin typeface="+mn-lt"/>
              </a:rPr>
              <a:t>Культивирование полей</a:t>
            </a:r>
            <a:endParaRPr lang="en-US" sz="3600" b="1" dirty="0">
              <a:solidFill>
                <a:srgbClr val="FF7010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840" y="733246"/>
            <a:ext cx="865632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Используйте движения для иллюстрации и запоминания этих семи составных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: </a:t>
            </a:r>
            <a:endParaRPr lang="en-US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Покайтесь и веруйте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: 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склонитесь и развернитесь в обратном направлении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. </a:t>
            </a:r>
            <a:endParaRPr lang="en-US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Креститесь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: 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поместите руку на голове и приседайте, будто опускаетесь под воду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. </a:t>
            </a:r>
            <a:endParaRPr lang="en-US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Молитесь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: 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покажите позицию «молитвенных рук».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Любите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: 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скрестите руки со стороны сердца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Вечеря Господня: прикоснитесь рукой к губам, будто что-то кладете в рот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. </a:t>
            </a:r>
            <a:endParaRPr lang="en-US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Даяния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: 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достаньте руку будто из кармана, желая что-то дать.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Научите: обнимите друга за плечи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1365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utterstock_183596690 sm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2180" y="-33300"/>
            <a:ext cx="91440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Shape 550"/>
          <p:cNvSpPr/>
          <p:nvPr/>
        </p:nvSpPr>
        <p:spPr>
          <a:xfrm>
            <a:off x="3306371" y="-33300"/>
            <a:ext cx="5463376" cy="6858000"/>
          </a:xfrm>
          <a:prstGeom prst="rect">
            <a:avLst/>
          </a:prstGeom>
          <a:solidFill>
            <a:srgbClr val="0D0D0D">
              <a:alpha val="64999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1" name="Shape 551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4" name="Shape 554"/>
          <p:cNvSpPr/>
          <p:nvPr/>
        </p:nvSpPr>
        <p:spPr>
          <a:xfrm>
            <a:off x="3524250" y="277967"/>
            <a:ext cx="5056799" cy="193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defTabSz="457200">
              <a:defRPr sz="1800">
                <a:effectLst/>
              </a:defRPr>
            </a:pPr>
            <a:r>
              <a:rPr lang="ru-RU" sz="4000" b="1" dirty="0">
                <a:solidFill>
                  <a:srgbClr val="FF7010"/>
                </a:solidFill>
                <a:latin typeface="Times New Roman"/>
              </a:rPr>
              <a:t>Семь основных заповедей</a:t>
            </a:r>
            <a:endParaRPr lang="en-US" sz="4000" b="1" dirty="0">
              <a:solidFill>
                <a:srgbClr val="FF7010"/>
              </a:solidFill>
              <a:latin typeface="Times New Roman"/>
            </a:endParaRPr>
          </a:p>
          <a:p>
            <a:pPr defTabSz="457200">
              <a:defRPr sz="1800">
                <a:effectLst/>
              </a:defRPr>
            </a:pPr>
            <a:endParaRPr sz="4000" dirty="0">
              <a:solidFill>
                <a:srgbClr val="FF701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74260" y="2375175"/>
            <a:ext cx="3301137" cy="26776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Практиковать</a:t>
            </a:r>
            <a:endParaRPr lang="en-US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algn="l"/>
            <a:endParaRPr lang="en-US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algn="l"/>
            <a:r>
              <a:rPr lang="ru-RU" sz="28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Поделиться</a:t>
            </a:r>
            <a:endParaRPr lang="en-US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algn="l"/>
            <a:endParaRPr lang="en-US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algn="l"/>
            <a:r>
              <a:rPr lang="ru-RU" sz="28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Применять</a:t>
            </a:r>
            <a:endParaRPr lang="en-US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uFillTx/>
              <a:latin typeface="+mn-lt"/>
              <a:sym typeface="Calibri"/>
            </a:endParaRPr>
          </a:p>
        </p:txBody>
      </p:sp>
      <p:sp>
        <p:nvSpPr>
          <p:cNvPr id="13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9269" y="-463592"/>
            <a:ext cx="4131129" cy="43390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9820" y="2260408"/>
            <a:ext cx="685800" cy="6769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9818" y="3140462"/>
            <a:ext cx="685501" cy="6766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9819" y="4020222"/>
            <a:ext cx="685501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3182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shutterstock_243097771 sm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4258" y="-83488"/>
            <a:ext cx="8823261" cy="7024976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Shape 550"/>
          <p:cNvSpPr/>
          <p:nvPr/>
        </p:nvSpPr>
        <p:spPr>
          <a:xfrm>
            <a:off x="3349767" y="-33300"/>
            <a:ext cx="5463376" cy="6858000"/>
          </a:xfrm>
          <a:prstGeom prst="rect">
            <a:avLst/>
          </a:prstGeom>
          <a:solidFill>
            <a:srgbClr val="0D0D0D">
              <a:alpha val="64999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endParaRPr lang="en-US" sz="2800" b="1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8000" algn="l"/>
            <a:r>
              <a:rPr lang="ru-RU" sz="2800" b="1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«… твердая же пища свойственна совершенным, у которых чувства навыком приучены к различению добра и зла»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Евреям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5:14)</a:t>
            </a:r>
          </a:p>
        </p:txBody>
      </p:sp>
      <p:sp>
        <p:nvSpPr>
          <p:cNvPr id="551" name="Shape 551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4" name="Shape 554"/>
          <p:cNvSpPr/>
          <p:nvPr/>
        </p:nvSpPr>
        <p:spPr>
          <a:xfrm>
            <a:off x="3500110" y="16710"/>
            <a:ext cx="5056799" cy="193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defTabSz="457200">
              <a:defRPr sz="1800">
                <a:effectLst/>
              </a:defRPr>
            </a:pPr>
            <a:r>
              <a:rPr lang="ru-RU" sz="4000" b="1" dirty="0" smtClean="0">
                <a:solidFill>
                  <a:srgbClr val="FF7010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Шаг</a:t>
            </a:r>
            <a:r>
              <a:rPr lang="en-US" sz="4000" b="1" dirty="0" smtClean="0">
                <a:solidFill>
                  <a:srgbClr val="FF7010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 lang="en-US" sz="4000" b="1" dirty="0">
                <a:solidFill>
                  <a:srgbClr val="FF7010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3: </a:t>
            </a:r>
            <a:r>
              <a:rPr lang="ru-RU" sz="4000" b="1" dirty="0" smtClean="0">
                <a:solidFill>
                  <a:srgbClr val="FF7010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Культивирование полей</a:t>
            </a:r>
            <a:endParaRPr sz="4000" dirty="0">
              <a:solidFill>
                <a:srgbClr val="FF701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24250" y="1912673"/>
            <a:ext cx="5056799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Б. Твердая пища</a:t>
            </a:r>
            <a:endParaRPr lang="en-US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9269" y="-463592"/>
            <a:ext cx="4131129" cy="433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006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shutterstock_243097771 sm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4258" y="-83488"/>
            <a:ext cx="8823261" cy="7024976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Shape 550"/>
          <p:cNvSpPr/>
          <p:nvPr/>
        </p:nvSpPr>
        <p:spPr>
          <a:xfrm>
            <a:off x="3306371" y="-33300"/>
            <a:ext cx="5463376" cy="6858000"/>
          </a:xfrm>
          <a:prstGeom prst="rect">
            <a:avLst/>
          </a:prstGeom>
          <a:solidFill>
            <a:srgbClr val="0D0D0D">
              <a:alpha val="64999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endParaRPr lang="en-US" sz="2800" b="1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«Ибо слово Божье живо и действенно и острее всякого меча обоюдоострого: оно проникает до разделения души и духа, составов и мозгов, и судит помышления и намерения сердечные»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Евреям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4:12)</a:t>
            </a:r>
          </a:p>
        </p:txBody>
      </p:sp>
      <p:sp>
        <p:nvSpPr>
          <p:cNvPr id="551" name="Shape 551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4" name="Shape 554"/>
          <p:cNvSpPr/>
          <p:nvPr/>
        </p:nvSpPr>
        <p:spPr>
          <a:xfrm>
            <a:off x="3509659" y="-88966"/>
            <a:ext cx="5056799" cy="193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defTabSz="457200">
              <a:defRPr sz="1800">
                <a:effectLst/>
              </a:defRPr>
            </a:pPr>
            <a:r>
              <a:rPr lang="ru-RU" sz="4000" b="1" dirty="0" smtClean="0">
                <a:solidFill>
                  <a:srgbClr val="FF7010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Шаг</a:t>
            </a:r>
            <a:r>
              <a:rPr lang="en-US" sz="4000" b="1" dirty="0" smtClean="0">
                <a:solidFill>
                  <a:srgbClr val="FF7010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 lang="en-US" sz="4000" b="1" dirty="0">
                <a:solidFill>
                  <a:srgbClr val="FF7010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3: </a:t>
            </a:r>
            <a:r>
              <a:rPr lang="ru-RU" sz="4000" b="1" dirty="0" smtClean="0">
                <a:solidFill>
                  <a:srgbClr val="FF7010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Культивирование полей</a:t>
            </a:r>
            <a:endParaRPr sz="4000" dirty="0">
              <a:solidFill>
                <a:srgbClr val="FF701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9659" y="1908632"/>
            <a:ext cx="5056799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Метод «меча» для изучения Библии</a:t>
            </a:r>
            <a:endParaRPr lang="en-US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9269" y="-463592"/>
            <a:ext cx="4131129" cy="433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341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6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694743"/>
            <a:ext cx="1887407" cy="858585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922318" y="149756"/>
            <a:ext cx="5299363" cy="6306641"/>
            <a:chOff x="1922318" y="149756"/>
            <a:chExt cx="5299363" cy="6306641"/>
          </a:xfrm>
        </p:grpSpPr>
        <p:grpSp>
          <p:nvGrpSpPr>
            <p:cNvPr id="5" name="Group 4"/>
            <p:cNvGrpSpPr/>
            <p:nvPr/>
          </p:nvGrpSpPr>
          <p:grpSpPr>
            <a:xfrm>
              <a:off x="1922318" y="149756"/>
              <a:ext cx="5299363" cy="6306641"/>
              <a:chOff x="1922318" y="149756"/>
              <a:chExt cx="5299363" cy="6306641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22318" y="149756"/>
                <a:ext cx="5299363" cy="6306641"/>
              </a:xfrm>
              <a:prstGeom prst="rect">
                <a:avLst/>
              </a:prstGeom>
            </p:spPr>
          </p:pic>
          <p:sp>
            <p:nvSpPr>
              <p:cNvPr id="2" name="Rectangle 1"/>
              <p:cNvSpPr/>
              <p:nvPr/>
            </p:nvSpPr>
            <p:spPr>
              <a:xfrm>
                <a:off x="3271101" y="452487"/>
                <a:ext cx="2630078" cy="348791"/>
              </a:xfrm>
              <a:prstGeom prst="rect">
                <a:avLst/>
              </a:prstGeom>
              <a:solidFill>
                <a:schemeClr val="tx1"/>
              </a:solidFill>
              <a:ln w="25400" cap="flat">
                <a:noFill/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ctr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3192005" y="1120943"/>
                <a:ext cx="2356701" cy="612742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ctr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662964" y="2771479"/>
                <a:ext cx="2124336" cy="540175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ctr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373093" y="2771479"/>
                <a:ext cx="1637823" cy="540175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ctr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271101" y="5335571"/>
                <a:ext cx="2526384" cy="514941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ctr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rotWithShape="0">
                      <a:srgbClr val="000000">
                        <a:alpha val="43137"/>
                      </a:srgbClr>
                    </a:outerShdw>
                  </a:effectLst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3063711" y="356337"/>
              <a:ext cx="2941163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rtl="0" latinLnBrk="1" hangingPunct="0"/>
              <a:r>
                <a:rPr lang="en-US" dirty="0">
                  <a:solidFill>
                    <a:schemeClr val="bg1"/>
                  </a:solidFill>
                </a:rPr>
                <a:t>Метод </a:t>
              </a:r>
              <a:r>
                <a:rPr lang="en-US" dirty="0" err="1">
                  <a:solidFill>
                    <a:schemeClr val="bg1"/>
                  </a:solidFill>
                </a:rPr>
                <a:t>меча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73517" y="1322130"/>
              <a:ext cx="3780148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r>
                <a:rPr lang="ru-RU" sz="1600" b="1" dirty="0">
                  <a:effectLst/>
                </a:rPr>
                <a:t>Что я узнаю о Боге из этого отрывка</a:t>
              </a:r>
              <a:endParaRPr lang="en-US" sz="1600" dirty="0">
                <a:effectLst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20842" y="3091992"/>
              <a:ext cx="1697014" cy="830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r>
                <a:rPr lang="ru-RU" sz="1600" b="1" dirty="0">
                  <a:effectLst/>
                </a:rPr>
                <a:t>Есть ли здесь </a:t>
              </a:r>
              <a:endParaRPr lang="en-US" sz="1600" b="1" dirty="0" smtClean="0">
                <a:effectLst/>
              </a:endParaRPr>
            </a:p>
            <a:p>
              <a:r>
                <a:rPr lang="ru-RU" sz="1600" b="1" dirty="0" smtClean="0">
                  <a:effectLst/>
                </a:rPr>
                <a:t>пример </a:t>
              </a:r>
              <a:r>
                <a:rPr lang="ru-RU" sz="1600" b="1" dirty="0">
                  <a:effectLst/>
                </a:rPr>
                <a:t>для следования</a:t>
              </a:r>
              <a:endParaRPr lang="en-US" sz="1600" dirty="0">
                <a:effectLst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001295" y="3086544"/>
              <a:ext cx="1697014" cy="830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r>
                <a:rPr lang="ru-RU" sz="1600" b="1" dirty="0">
                  <a:effectLst/>
                </a:rPr>
                <a:t>Есть ли здесь повеление для исполнения</a:t>
              </a:r>
              <a:endParaRPr lang="en-US" sz="1600" dirty="0">
                <a:effectLst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41223" y="5260291"/>
              <a:ext cx="3485820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r>
                <a:rPr lang="ru-RU" sz="1600" b="1" dirty="0">
                  <a:effectLst/>
                </a:rPr>
                <a:t>Что я узнаю о человеке в этом отрывке</a:t>
              </a:r>
              <a:endParaRPr lang="en-US" sz="1600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47187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utterstock_183596690 sm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2180" y="-33300"/>
            <a:ext cx="91440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Shape 550"/>
          <p:cNvSpPr/>
          <p:nvPr/>
        </p:nvSpPr>
        <p:spPr>
          <a:xfrm>
            <a:off x="3306371" y="-33300"/>
            <a:ext cx="5463376" cy="6858000"/>
          </a:xfrm>
          <a:prstGeom prst="rect">
            <a:avLst/>
          </a:prstGeom>
          <a:solidFill>
            <a:srgbClr val="0D0D0D">
              <a:alpha val="64999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1" name="Shape 551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4" name="Shape 554"/>
          <p:cNvSpPr/>
          <p:nvPr/>
        </p:nvSpPr>
        <p:spPr>
          <a:xfrm>
            <a:off x="3524250" y="277967"/>
            <a:ext cx="5056799" cy="193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defTabSz="457200">
              <a:defRPr sz="1800">
                <a:effectLst/>
              </a:defRPr>
            </a:pPr>
            <a:r>
              <a:rPr lang="ru-RU" sz="4000" b="1" dirty="0" smtClean="0">
                <a:solidFill>
                  <a:srgbClr val="FF7010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Метод «меча» для изучения Библии</a:t>
            </a:r>
            <a:r>
              <a:rPr lang="en-US" sz="4000" b="1" dirty="0" smtClean="0">
                <a:solidFill>
                  <a:srgbClr val="FF7010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 (</a:t>
            </a:r>
            <a:r>
              <a:rPr lang="ru-RU" sz="4000" b="1" dirty="0" smtClean="0">
                <a:solidFill>
                  <a:srgbClr val="FF7010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Евреям</a:t>
            </a:r>
            <a:r>
              <a:rPr lang="en-US" sz="4000" b="1" dirty="0" smtClean="0">
                <a:solidFill>
                  <a:srgbClr val="FF7010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 lang="en-US" sz="4000" b="1" dirty="0">
                <a:solidFill>
                  <a:srgbClr val="FF7010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4:12)</a:t>
            </a:r>
            <a:endParaRPr sz="4000" dirty="0">
              <a:solidFill>
                <a:srgbClr val="FF701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97780" y="3132148"/>
            <a:ext cx="3301137" cy="1384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Практиковать</a:t>
            </a:r>
            <a:endParaRPr lang="en-US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algn="l"/>
            <a:endParaRPr lang="en-US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algn="l"/>
            <a:r>
              <a:rPr lang="ru-RU" sz="28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Поделиться</a:t>
            </a:r>
            <a:endParaRPr lang="en-US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9269" y="-463592"/>
            <a:ext cx="4131129" cy="43390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3583" y="3057224"/>
            <a:ext cx="685800" cy="6769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3583" y="3897784"/>
            <a:ext cx="685501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578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870517" y="214489"/>
            <a:ext cx="74029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 latinLnBrk="1" hangingPunct="0"/>
            <a:r>
              <a:rPr lang="ru-RU" sz="3600" b="1" dirty="0" smtClean="0">
                <a:solidFill>
                  <a:srgbClr val="FF7010"/>
                </a:solidFill>
                <a:latin typeface="+mn-lt"/>
              </a:rPr>
              <a:t>Шаг</a:t>
            </a:r>
            <a:r>
              <a:rPr lang="en-US" sz="3600" b="1" dirty="0" smtClean="0">
                <a:solidFill>
                  <a:srgbClr val="FF7010"/>
                </a:solidFill>
                <a:latin typeface="+mn-lt"/>
              </a:rPr>
              <a:t> </a:t>
            </a:r>
            <a:r>
              <a:rPr lang="en-US" sz="3600" b="1" dirty="0">
                <a:solidFill>
                  <a:srgbClr val="FF7010"/>
                </a:solidFill>
                <a:latin typeface="+mn-lt"/>
              </a:rPr>
              <a:t>3: </a:t>
            </a:r>
            <a:r>
              <a:rPr lang="ru-RU" sz="3600" b="1" dirty="0" smtClean="0">
                <a:solidFill>
                  <a:srgbClr val="FF7010"/>
                </a:solidFill>
                <a:latin typeface="+mn-lt"/>
              </a:rPr>
              <a:t>Культивирование полей</a:t>
            </a:r>
            <a:endParaRPr lang="en-US" sz="3600" b="1" dirty="0">
              <a:solidFill>
                <a:srgbClr val="FF701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1055157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rtl="0" latinLnBrk="1" hangingPunct="0"/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       Применять</a:t>
            </a:r>
            <a:endParaRPr 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2300" y="1706967"/>
            <a:ext cx="73533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0" indent="-74295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Используйте метод «меча» при самостоятельном изучении Писания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marL="742950" marR="0" lvl="0" indent="-74295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Попросите других присоединиться к вам в изучении Писания, используя метод «меча»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. </a:t>
            </a:r>
            <a:endParaRPr lang="en-US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marL="742950" marR="0" lvl="0" indent="-74295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8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Обучите других как использовать метод «меча» при изучении Писания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. </a:t>
            </a:r>
            <a:endParaRPr lang="en-US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4452" y="1055157"/>
            <a:ext cx="685501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3358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shutterstock_243097771 sm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4258" y="-83488"/>
            <a:ext cx="8823261" cy="7024976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Shape 550"/>
          <p:cNvSpPr/>
          <p:nvPr/>
        </p:nvSpPr>
        <p:spPr>
          <a:xfrm>
            <a:off x="3310799" y="-64472"/>
            <a:ext cx="5463376" cy="6858000"/>
          </a:xfrm>
          <a:prstGeom prst="rect">
            <a:avLst/>
          </a:prstGeom>
          <a:solidFill>
            <a:srgbClr val="0D0D0D">
              <a:alpha val="64999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Практиковать</a:t>
            </a:r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Обучить</a:t>
            </a:r>
            <a:r>
              <a:rPr lang="en-U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1" name="Shape 551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4" name="Shape 554"/>
          <p:cNvSpPr/>
          <p:nvPr/>
        </p:nvSpPr>
        <p:spPr>
          <a:xfrm>
            <a:off x="3310799" y="-42327"/>
            <a:ext cx="5257552" cy="2554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defTabSz="457200">
              <a:defRPr sz="1800">
                <a:effectLst/>
              </a:defRPr>
            </a:pPr>
            <a:r>
              <a:rPr lang="ru-RU" sz="4000" b="1" dirty="0" smtClean="0">
                <a:solidFill>
                  <a:srgbClr val="FF7010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Шаг</a:t>
            </a:r>
            <a:r>
              <a:rPr lang="en-US" sz="4000" b="1" dirty="0" smtClean="0">
                <a:solidFill>
                  <a:srgbClr val="FF7010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 lang="en-US" sz="4000" b="1" dirty="0">
                <a:solidFill>
                  <a:srgbClr val="FF7010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4: </a:t>
            </a:r>
          </a:p>
          <a:p>
            <a:pPr defTabSz="457200">
              <a:defRPr sz="1800">
                <a:effectLst/>
              </a:defRPr>
            </a:pPr>
            <a:r>
              <a:rPr lang="ru-RU" sz="4000" b="1" dirty="0" smtClean="0">
                <a:solidFill>
                  <a:srgbClr val="FF7010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Церкви, собирающие урожай</a:t>
            </a:r>
            <a:endParaRPr sz="4000" dirty="0">
              <a:solidFill>
                <a:srgbClr val="FF701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04731" y="2415945"/>
            <a:ext cx="4666662" cy="769441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Плодородное поле</a:t>
            </a:r>
            <a:endParaRPr lang="en-US" sz="4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9269" y="-463592"/>
            <a:ext cx="4131129" cy="43390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7007" y="3620179"/>
            <a:ext cx="685800" cy="67695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4393595"/>
            <a:ext cx="685501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3113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shutterstock_243097771 sm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4258" y="-83488"/>
            <a:ext cx="8823261" cy="7024976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Shape 550"/>
          <p:cNvSpPr/>
          <p:nvPr/>
        </p:nvSpPr>
        <p:spPr>
          <a:xfrm>
            <a:off x="3793031" y="-33300"/>
            <a:ext cx="4976715" cy="6858000"/>
          </a:xfrm>
          <a:prstGeom prst="rect">
            <a:avLst/>
          </a:prstGeom>
          <a:solidFill>
            <a:srgbClr val="0D0D0D">
              <a:alpha val="64999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1" name="Shape 551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4" name="Shape 554"/>
          <p:cNvSpPr/>
          <p:nvPr/>
        </p:nvSpPr>
        <p:spPr>
          <a:xfrm>
            <a:off x="4064000" y="694960"/>
            <a:ext cx="4517049" cy="3585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571500" indent="-571500" algn="l" defTabSz="457200">
              <a:buFont typeface="+mj-lt"/>
              <a:buAutoNum type="romanUcPeriod"/>
              <a:defRPr sz="1800">
                <a:effectLst/>
              </a:defRPr>
            </a:pPr>
            <a:r>
              <a:rPr lang="ru-RU" sz="3200" b="1" dirty="0" smtClean="0">
                <a:solidFill>
                  <a:srgbClr val="FF7010"/>
                </a:solidFill>
                <a:latin typeface="+mn-lt"/>
                <a:ea typeface="+mn-ea"/>
                <a:cs typeface="+mn-cs"/>
                <a:sym typeface="Helvetica"/>
              </a:rPr>
              <a:t>ДВЕ ЦЕЛИ ЭТОГО ЗАНЯТИЯ</a:t>
            </a:r>
            <a:r>
              <a:rPr sz="3200" b="1" dirty="0" smtClean="0">
                <a:solidFill>
                  <a:srgbClr val="FF7010"/>
                </a:solidFill>
                <a:latin typeface="+mn-lt"/>
                <a:ea typeface="+mn-ea"/>
                <a:cs typeface="+mn-cs"/>
                <a:sym typeface="Helvetica"/>
              </a:rPr>
              <a:t>:</a:t>
            </a:r>
            <a:endParaRPr sz="3200" b="1" dirty="0">
              <a:solidFill>
                <a:srgbClr val="FF701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  <a:sym typeface="Helvetica"/>
            </a:endParaRPr>
          </a:p>
          <a:p>
            <a:pPr lvl="0" algn="l" defTabSz="457200">
              <a:defRPr sz="1800">
                <a:effectLst/>
              </a:defRPr>
            </a:pPr>
            <a:endParaRPr lang="en-US" sz="2300" b="1" dirty="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marL="914400" lvl="0" indent="-339725" algn="l" defTabSz="457200">
              <a:buFont typeface="Arial" charset="0"/>
              <a:buChar char="•"/>
              <a:defRPr sz="1800">
                <a:effectLst/>
              </a:defRPr>
            </a:pPr>
            <a:r>
              <a:rPr lang="ru-RU" sz="2800" b="1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Научиться собирать верующих вместе</a:t>
            </a:r>
            <a:r>
              <a:rPr lang="en-US" sz="2800" b="1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.</a:t>
            </a:r>
            <a:endParaRPr lang="en-US" sz="2800" b="1" dirty="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marL="914400" lvl="0" indent="-339725" algn="l" defTabSz="457200">
              <a:buFont typeface="Arial" charset="0"/>
              <a:buChar char="•"/>
              <a:defRPr sz="1800">
                <a:effectLst/>
              </a:defRPr>
            </a:pPr>
            <a:r>
              <a:rPr lang="ru-RU" sz="2800" b="1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Научиться выбирать лидеров</a:t>
            </a:r>
            <a:r>
              <a:rPr lang="en-US" sz="2800" b="1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.</a:t>
            </a:r>
            <a:endParaRPr lang="en-US" sz="2800" b="1" dirty="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64000" y="4267200"/>
            <a:ext cx="4517049" cy="1077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14350" indent="-514350" rtl="0" latinLnBrk="1" hangingPunct="0">
              <a:buFont typeface="+mj-lt"/>
              <a:buAutoNum type="alphaUcPeriod"/>
            </a:pP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Собирать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верующих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 latinLnBrk="1" hangingPunct="0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Деяния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2:38-47)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uFillTx/>
              <a:sym typeface="Calibri"/>
            </a:endParaRPr>
          </a:p>
        </p:txBody>
      </p:sp>
      <p:sp>
        <p:nvSpPr>
          <p:cNvPr id="10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9269" y="-463592"/>
            <a:ext cx="4131129" cy="433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6194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utterstock_183596690 sm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2180" y="-33300"/>
            <a:ext cx="91440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Shape 550"/>
          <p:cNvSpPr/>
          <p:nvPr/>
        </p:nvSpPr>
        <p:spPr>
          <a:xfrm>
            <a:off x="3306371" y="-33300"/>
            <a:ext cx="5463376" cy="6858000"/>
          </a:xfrm>
          <a:prstGeom prst="rect">
            <a:avLst/>
          </a:prstGeom>
          <a:solidFill>
            <a:srgbClr val="0D0D0D">
              <a:alpha val="83137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1" name="Shape 551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4" name="Shape 554"/>
          <p:cNvSpPr/>
          <p:nvPr/>
        </p:nvSpPr>
        <p:spPr>
          <a:xfrm>
            <a:off x="3187097" y="316607"/>
            <a:ext cx="5056799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defTabSz="457200">
              <a:defRPr sz="1800">
                <a:effectLst/>
              </a:defRPr>
            </a:pPr>
            <a:r>
              <a:rPr lang="ru-RU" sz="4000" b="1" dirty="0" smtClean="0">
                <a:solidFill>
                  <a:srgbClr val="FF7010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Девять практик</a:t>
            </a:r>
            <a:endParaRPr lang="en-US" sz="4000" b="1" dirty="0">
              <a:solidFill>
                <a:srgbClr val="FF7010"/>
              </a:solidFill>
              <a:effectLst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97780" y="3132148"/>
            <a:ext cx="3301137" cy="22467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Практиковать</a:t>
            </a:r>
            <a:endParaRPr lang="en-US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algn="l"/>
            <a:endParaRPr lang="en-US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algn="l"/>
            <a:r>
              <a:rPr lang="ru-RU" sz="28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Поделиться</a:t>
            </a:r>
            <a:endParaRPr lang="en-US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algn="l"/>
            <a:endParaRPr lang="en-US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algn="l"/>
            <a:r>
              <a:rPr lang="ru-RU" sz="28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Применять</a:t>
            </a:r>
            <a:endParaRPr lang="en-US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Shape 554"/>
          <p:cNvSpPr/>
          <p:nvPr/>
        </p:nvSpPr>
        <p:spPr>
          <a:xfrm>
            <a:off x="3524250" y="1323906"/>
            <a:ext cx="5056799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742950" indent="-742950" defTabSz="457200">
              <a:buFont typeface="+mj-lt"/>
              <a:buAutoNum type="arabicPeriod"/>
              <a:defRPr sz="1800">
                <a:effectLst/>
              </a:defRPr>
            </a:pPr>
            <a:r>
              <a:rPr lang="ru-RU" sz="3600" b="1" u="sng" dirty="0" smtClean="0">
                <a:solidFill>
                  <a:srgbClr val="FF7010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Спасение</a:t>
            </a:r>
            <a:r>
              <a:rPr lang="en-US" sz="3600" b="1" dirty="0" smtClean="0">
                <a:solidFill>
                  <a:srgbClr val="FF7010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 </a:t>
            </a:r>
            <a:endParaRPr lang="en-US" sz="3600" b="1" dirty="0">
              <a:solidFill>
                <a:srgbClr val="FF7010"/>
              </a:solidFill>
              <a:effectLst/>
              <a:latin typeface="+mn-lt"/>
              <a:ea typeface="+mn-ea"/>
              <a:cs typeface="+mn-cs"/>
              <a:sym typeface="Helvetica"/>
            </a:endParaRPr>
          </a:p>
          <a:p>
            <a:pPr defTabSz="457200">
              <a:defRPr sz="1800">
                <a:effectLst/>
              </a:defRPr>
            </a:pPr>
            <a:r>
              <a:rPr lang="en-US" sz="3600" b="1" dirty="0" smtClean="0">
                <a:solidFill>
                  <a:srgbClr val="FF7010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(</a:t>
            </a:r>
            <a:r>
              <a:rPr lang="ru-RU" sz="3600" b="1" dirty="0" smtClean="0">
                <a:solidFill>
                  <a:srgbClr val="FF7010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Деяния</a:t>
            </a:r>
            <a:r>
              <a:rPr lang="en-US" sz="3600" b="1" dirty="0" smtClean="0">
                <a:solidFill>
                  <a:srgbClr val="FF7010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 lang="en-US" sz="3600" b="1" dirty="0">
                <a:solidFill>
                  <a:srgbClr val="FF7010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2:38-41)</a:t>
            </a:r>
          </a:p>
        </p:txBody>
      </p:sp>
      <p:sp>
        <p:nvSpPr>
          <p:cNvPr id="15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9269" y="-463592"/>
            <a:ext cx="4131129" cy="43390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3583" y="3057224"/>
            <a:ext cx="685800" cy="67695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3583" y="3933625"/>
            <a:ext cx="685501" cy="6766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3582" y="4805455"/>
            <a:ext cx="685501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38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shutterstock_243097771 sm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4258" y="0"/>
            <a:ext cx="8823261" cy="6941488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Shape 550"/>
          <p:cNvSpPr/>
          <p:nvPr/>
        </p:nvSpPr>
        <p:spPr>
          <a:xfrm>
            <a:off x="2892775" y="0"/>
            <a:ext cx="5876972" cy="6824700"/>
          </a:xfrm>
          <a:prstGeom prst="rect">
            <a:avLst/>
          </a:prstGeom>
          <a:solidFill>
            <a:srgbClr val="0D0D0D">
              <a:alpha val="64999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1" name="Shape 551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4" name="Shape 554"/>
          <p:cNvSpPr/>
          <p:nvPr/>
        </p:nvSpPr>
        <p:spPr>
          <a:xfrm>
            <a:off x="3020937" y="1229043"/>
            <a:ext cx="5785193" cy="4724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l" defTabSz="457200">
              <a:defRPr sz="1800">
                <a:effectLst/>
              </a:defRPr>
            </a:pPr>
            <a:r>
              <a:rPr lang="en-US" sz="3600" b="1" dirty="0">
                <a:solidFill>
                  <a:srgbClr val="FF7010"/>
                </a:solidFill>
                <a:latin typeface="+mn-lt"/>
                <a:ea typeface="+mn-ea"/>
                <a:cs typeface="+mn-cs"/>
                <a:sym typeface="Helvetica"/>
              </a:rPr>
              <a:t>I.  </a:t>
            </a:r>
            <a:r>
              <a:rPr lang="ru-RU" sz="3600" b="1" dirty="0" smtClean="0">
                <a:solidFill>
                  <a:srgbClr val="FF7010"/>
                </a:solidFill>
                <a:latin typeface="+mn-lt"/>
                <a:ea typeface="+mn-ea"/>
                <a:cs typeface="+mn-cs"/>
                <a:sym typeface="Helvetica"/>
              </a:rPr>
              <a:t>БОЖЬЕ ДЕЛО</a:t>
            </a:r>
            <a:r>
              <a:rPr sz="3600" b="1" dirty="0" smtClean="0">
                <a:solidFill>
                  <a:srgbClr val="FF7010"/>
                </a:solidFill>
                <a:latin typeface="+mn-lt"/>
                <a:ea typeface="+mn-ea"/>
                <a:cs typeface="+mn-cs"/>
                <a:sym typeface="Helvetica"/>
              </a:rPr>
              <a:t>:</a:t>
            </a:r>
            <a:endParaRPr sz="3600" dirty="0">
              <a:solidFill>
                <a:srgbClr val="FF701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  <a:sym typeface="Helvetica"/>
            </a:endParaRPr>
          </a:p>
          <a:p>
            <a:pPr lvl="0" algn="l" defTabSz="457200">
              <a:defRPr sz="1800">
                <a:effectLst/>
              </a:defRPr>
            </a:pPr>
            <a:endParaRPr sz="2300" b="1" dirty="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marL="914400" lvl="0" indent="-457200" algn="l" defTabSz="457200">
              <a:buAutoNum type="alphaUcPeriod"/>
              <a:defRPr sz="1800">
                <a:effectLst/>
              </a:defRPr>
            </a:pPr>
            <a:r>
              <a:rPr lang="en-US" sz="3200" b="1" dirty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Конечное Божье </a:t>
            </a:r>
            <a:r>
              <a:rPr lang="ru-RU" sz="3200" b="1" u="sng" dirty="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видение</a:t>
            </a:r>
            <a:endParaRPr lang="en-US" sz="3200" b="1" u="sng" dirty="0">
              <a:solidFill>
                <a:schemeClr val="bg1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lvl="0" algn="l" defTabSz="457200">
              <a:defRPr sz="1800">
                <a:effectLst/>
              </a:defRPr>
            </a:pPr>
            <a:endParaRPr lang="en-US" sz="2300" b="1" u="sng" dirty="0">
              <a:solidFill>
                <a:schemeClr val="bg1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lvl="0" algn="l" defTabSz="457200">
              <a:defRPr sz="1800">
                <a:effectLst/>
              </a:defRPr>
            </a:pPr>
            <a:endParaRPr lang="en-US" sz="2300" b="1" u="sng" dirty="0">
              <a:solidFill>
                <a:schemeClr val="bg1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lvl="0" algn="l" defTabSz="457200">
              <a:defRPr sz="1800">
                <a:effectLst/>
              </a:defRPr>
            </a:pPr>
            <a:r>
              <a:rPr lang="ru-RU" sz="2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«Ибо земля наполнится познанием славы Господа, как воды наполняют море»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 (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Аввакума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2:14)</a:t>
            </a:r>
          </a:p>
          <a:p>
            <a:pPr lvl="0" algn="l" defTabSz="457200">
              <a:defRPr sz="1800">
                <a:effectLst/>
              </a:defRPr>
            </a:pPr>
            <a:endParaRPr lang="en-US" sz="2000" b="1" u="sng" dirty="0">
              <a:solidFill>
                <a:schemeClr val="bg1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9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08498" y="-398278"/>
            <a:ext cx="4131129" cy="433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031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765042" y="269048"/>
            <a:ext cx="42915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 latinLnBrk="1" hangingPunct="0"/>
            <a:r>
              <a:rPr lang="en-US" sz="4000" b="1" dirty="0" smtClean="0">
                <a:solidFill>
                  <a:srgbClr val="FF7010"/>
                </a:solidFill>
                <a:latin typeface="+mn-lt"/>
              </a:rPr>
              <a:t> </a:t>
            </a:r>
            <a:r>
              <a:rPr lang="ru-RU" sz="4000" b="1" dirty="0" smtClean="0">
                <a:solidFill>
                  <a:srgbClr val="FF7010"/>
                </a:solidFill>
                <a:latin typeface="+mn-lt"/>
              </a:rPr>
              <a:t>Девять практик</a:t>
            </a:r>
            <a:endParaRPr lang="en-US" sz="4000" b="1" dirty="0">
              <a:solidFill>
                <a:srgbClr val="FF7010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3707" y="2097666"/>
            <a:ext cx="73533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«Петр же сказал им: покайтесь, и да крестится каждый из вас во имя Иисуса Христа»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(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Деяния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2:38)</a:t>
            </a:r>
            <a:br>
              <a:rPr lang="en-US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</a:br>
            <a:endParaRPr lang="en-US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algn="l"/>
            <a:r>
              <a:rPr lang="ru-RU" sz="28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«Итак, охотно принявшие слово его крестились, и присоединилось в тот день душ около трех тысяч»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(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Деяния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2:41)</a:t>
            </a:r>
          </a:p>
        </p:txBody>
      </p:sp>
      <p:sp>
        <p:nvSpPr>
          <p:cNvPr id="9" name="Rectangle 8"/>
          <p:cNvSpPr/>
          <p:nvPr/>
        </p:nvSpPr>
        <p:spPr>
          <a:xfrm>
            <a:off x="861710" y="1112238"/>
            <a:ext cx="74206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 rtl="0" latinLnBrk="1" hangingPunct="0">
              <a:buFont typeface="+mj-lt"/>
              <a:buAutoNum type="arabicPeriod" startAt="2"/>
            </a:pPr>
            <a:r>
              <a:rPr lang="ru-RU" sz="3600" b="1" u="sng" dirty="0" smtClean="0">
                <a:solidFill>
                  <a:srgbClr val="FF7010"/>
                </a:solidFill>
                <a:latin typeface="+mn-lt"/>
              </a:rPr>
              <a:t>Крещение</a:t>
            </a:r>
            <a:r>
              <a:rPr lang="en-US" sz="3600" b="1" dirty="0" smtClean="0">
                <a:solidFill>
                  <a:srgbClr val="FF7010"/>
                </a:solidFill>
                <a:latin typeface="+mn-lt"/>
              </a:rPr>
              <a:t> (</a:t>
            </a:r>
            <a:r>
              <a:rPr lang="ru-RU" sz="3600" b="1" dirty="0" smtClean="0">
                <a:solidFill>
                  <a:srgbClr val="FF7010"/>
                </a:solidFill>
                <a:latin typeface="+mn-lt"/>
              </a:rPr>
              <a:t>Деяния</a:t>
            </a:r>
            <a:r>
              <a:rPr lang="en-US" sz="3600" b="1" dirty="0" smtClean="0">
                <a:solidFill>
                  <a:srgbClr val="FF7010"/>
                </a:solidFill>
                <a:latin typeface="+mn-lt"/>
              </a:rPr>
              <a:t> </a:t>
            </a:r>
            <a:r>
              <a:rPr lang="en-US" sz="3600" b="1" dirty="0">
                <a:solidFill>
                  <a:srgbClr val="FF7010"/>
                </a:solidFill>
                <a:latin typeface="+mn-lt"/>
              </a:rPr>
              <a:t>2:38, 41)</a:t>
            </a:r>
          </a:p>
        </p:txBody>
      </p:sp>
      <p:sp>
        <p:nvSpPr>
          <p:cNvPr id="8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6487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utterstock_183596690 sm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2180" y="-33300"/>
            <a:ext cx="91440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Shape 550"/>
          <p:cNvSpPr/>
          <p:nvPr/>
        </p:nvSpPr>
        <p:spPr>
          <a:xfrm>
            <a:off x="3365281" y="0"/>
            <a:ext cx="5463376" cy="6858000"/>
          </a:xfrm>
          <a:prstGeom prst="rect">
            <a:avLst/>
          </a:prstGeom>
          <a:solidFill>
            <a:srgbClr val="0D0D0D">
              <a:alpha val="83137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1" name="Shape 551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4" name="Shape 554"/>
          <p:cNvSpPr/>
          <p:nvPr/>
        </p:nvSpPr>
        <p:spPr>
          <a:xfrm>
            <a:off x="3187097" y="316607"/>
            <a:ext cx="5056799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defTabSz="457200">
              <a:defRPr sz="1800">
                <a:effectLst/>
              </a:defRPr>
            </a:pPr>
            <a:r>
              <a:rPr lang="ru-RU" sz="4000" b="1" dirty="0" smtClean="0">
                <a:solidFill>
                  <a:srgbClr val="FF7010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Девять практик</a:t>
            </a:r>
            <a:endParaRPr lang="en-US" sz="4000" b="1" dirty="0">
              <a:solidFill>
                <a:srgbClr val="FF7010"/>
              </a:solidFill>
              <a:effectLst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39574" y="5132551"/>
            <a:ext cx="3301137" cy="1384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/>
            <a:endParaRPr lang="en-US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algn="l"/>
            <a:r>
              <a:rPr lang="ru-RU" sz="28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Практиковать</a:t>
            </a:r>
            <a:endParaRPr lang="en-US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algn="l"/>
            <a:endParaRPr lang="en-US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Shape 554"/>
          <p:cNvSpPr/>
          <p:nvPr/>
        </p:nvSpPr>
        <p:spPr>
          <a:xfrm>
            <a:off x="3487624" y="1202792"/>
            <a:ext cx="5056799" cy="4385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742950" indent="-742950" defTabSz="457200">
              <a:buFont typeface="+mj-lt"/>
              <a:buAutoNum type="arabicPeriod" startAt="3"/>
              <a:defRPr sz="1800">
                <a:effectLst/>
              </a:defRPr>
            </a:pPr>
            <a:r>
              <a:rPr lang="ru-RU" sz="3600" b="1" dirty="0" smtClean="0">
                <a:solidFill>
                  <a:srgbClr val="FF7010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Обучение</a:t>
            </a:r>
            <a:r>
              <a:rPr lang="en-US" sz="3600" b="1" dirty="0" smtClean="0">
                <a:solidFill>
                  <a:srgbClr val="FF7010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 </a:t>
            </a:r>
          </a:p>
          <a:p>
            <a:pPr defTabSz="457200">
              <a:defRPr sz="1800">
                <a:effectLst/>
              </a:defRPr>
            </a:pPr>
            <a:endParaRPr lang="en-US" sz="3600" b="1" dirty="0">
              <a:solidFill>
                <a:srgbClr val="FF7010"/>
              </a:solidFill>
              <a:effectLst/>
              <a:latin typeface="+mn-lt"/>
              <a:ea typeface="+mn-ea"/>
              <a:cs typeface="+mn-cs"/>
              <a:sym typeface="Helvetica"/>
            </a:endParaRPr>
          </a:p>
          <a:p>
            <a:pPr defTabSz="457200">
              <a:defRPr sz="1800">
                <a:effectLst/>
              </a:defRPr>
            </a:pPr>
            <a:r>
              <a:rPr lang="ru-RU" sz="2300" b="1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«И они постоянно пребывали в учении Апостолов…»</a:t>
            </a:r>
            <a:endParaRPr lang="en-US" sz="2300" b="1" dirty="0">
              <a:solidFill>
                <a:schemeClr val="bg1"/>
              </a:solidFill>
              <a:effectLst/>
              <a:latin typeface="+mn-lt"/>
              <a:ea typeface="+mn-ea"/>
              <a:cs typeface="+mn-cs"/>
              <a:sym typeface="Helvetica"/>
            </a:endParaRPr>
          </a:p>
          <a:p>
            <a:pPr defTabSz="457200">
              <a:defRPr sz="1800">
                <a:effectLst/>
              </a:defRPr>
            </a:pPr>
            <a:r>
              <a:rPr lang="en-US" sz="2300" b="1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(</a:t>
            </a:r>
            <a:r>
              <a:rPr lang="ru-RU" sz="2300" b="1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Деяния</a:t>
            </a:r>
            <a:r>
              <a:rPr lang="en-US" sz="2300" b="1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 2:42)</a:t>
            </a:r>
          </a:p>
          <a:p>
            <a:pPr defTabSz="457200">
              <a:defRPr sz="1800">
                <a:effectLst/>
              </a:defRPr>
            </a:pPr>
            <a:endParaRPr lang="en-US" sz="2300" b="1" dirty="0">
              <a:solidFill>
                <a:schemeClr val="bg1"/>
              </a:solidFill>
              <a:effectLst/>
              <a:latin typeface="+mn-lt"/>
              <a:ea typeface="+mn-ea"/>
              <a:cs typeface="+mn-cs"/>
              <a:sym typeface="Helvetica"/>
            </a:endParaRPr>
          </a:p>
          <a:p>
            <a:pPr defTabSz="457200">
              <a:defRPr sz="1800">
                <a:effectLst/>
              </a:defRPr>
            </a:pPr>
            <a:r>
              <a:rPr lang="ru-RU" sz="2300" b="1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«И поставил одних Апостолами, других пророками, иных Евангелистами, иных пастырями и учителями…»</a:t>
            </a:r>
            <a:r>
              <a:rPr lang="en-US" sz="2300" b="1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 (</a:t>
            </a:r>
            <a:r>
              <a:rPr lang="ru-RU" sz="2300" b="1" dirty="0" err="1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Ефесянам</a:t>
            </a:r>
            <a:r>
              <a:rPr lang="en-US" sz="2300" b="1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 lang="en-US" sz="2300" b="1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4:11)</a:t>
            </a:r>
          </a:p>
          <a:p>
            <a:pPr defTabSz="457200">
              <a:defRPr sz="1800">
                <a:effectLst/>
              </a:defRPr>
            </a:pPr>
            <a:endParaRPr lang="en-US" sz="2300" b="1" dirty="0">
              <a:solidFill>
                <a:schemeClr val="bg1"/>
              </a:solidFill>
              <a:effectLst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5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9269" y="-463592"/>
            <a:ext cx="4131129" cy="433904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0530" y="5486719"/>
            <a:ext cx="685501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131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5.jpe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" y="-66600"/>
            <a:ext cx="4335612" cy="6544769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Shape 550"/>
          <p:cNvSpPr/>
          <p:nvPr/>
        </p:nvSpPr>
        <p:spPr>
          <a:xfrm>
            <a:off x="3793031" y="-33300"/>
            <a:ext cx="4976715" cy="6858000"/>
          </a:xfrm>
          <a:prstGeom prst="rect">
            <a:avLst/>
          </a:prstGeom>
          <a:solidFill>
            <a:srgbClr val="0D0D0D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4" name="Shape 554"/>
          <p:cNvSpPr/>
          <p:nvPr/>
        </p:nvSpPr>
        <p:spPr>
          <a:xfrm>
            <a:off x="4221093" y="523782"/>
            <a:ext cx="4517049" cy="2169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l" defTabSz="457200">
              <a:defRPr sz="1800">
                <a:effectLst/>
              </a:defRPr>
            </a:pPr>
            <a:r>
              <a:rPr lang="en-US" sz="4000" b="1" dirty="0" smtClean="0">
                <a:solidFill>
                  <a:srgbClr val="FF7010"/>
                </a:solidFill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 lang="ru-RU" sz="4000" b="1" dirty="0" smtClean="0">
                <a:solidFill>
                  <a:srgbClr val="FF7010"/>
                </a:solidFill>
                <a:latin typeface="+mn-lt"/>
                <a:ea typeface="+mn-ea"/>
                <a:cs typeface="+mn-cs"/>
                <a:sym typeface="Helvetica"/>
              </a:rPr>
              <a:t>Девять практик</a:t>
            </a:r>
            <a:endParaRPr sz="4000" b="1" dirty="0">
              <a:solidFill>
                <a:srgbClr val="FF701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  <a:sym typeface="Helvetica"/>
            </a:endParaRPr>
          </a:p>
          <a:p>
            <a:pPr lvl="0" algn="l" defTabSz="457200">
              <a:defRPr sz="1800">
                <a:effectLst/>
              </a:defRPr>
            </a:pPr>
            <a:endParaRPr lang="en-US" sz="2300" b="1" dirty="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marL="1317625" lvl="0" indent="-742950" algn="l" defTabSz="457200">
              <a:buFont typeface="+mj-lt"/>
              <a:buAutoNum type="arabicPeriod" startAt="4"/>
              <a:defRPr sz="1800">
                <a:effectLst/>
              </a:defRPr>
            </a:pPr>
            <a:r>
              <a:rPr lang="ru-RU" sz="3600" b="1" dirty="0" smtClean="0">
                <a:solidFill>
                  <a:srgbClr val="FF7010"/>
                </a:solidFill>
                <a:latin typeface="+mn-lt"/>
                <a:ea typeface="+mn-ea"/>
                <a:cs typeface="+mn-cs"/>
                <a:sym typeface="Helvetica"/>
              </a:rPr>
              <a:t>Общение</a:t>
            </a:r>
            <a:endParaRPr lang="en-US" sz="3600" b="1" dirty="0">
              <a:solidFill>
                <a:srgbClr val="FF701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marL="574675" lvl="0" algn="l" defTabSz="457200">
              <a:defRPr sz="1800">
                <a:effectLst/>
              </a:defRPr>
            </a:pPr>
            <a:r>
              <a:rPr lang="en-US" sz="3600" b="1" dirty="0">
                <a:solidFill>
                  <a:srgbClr val="FF7010"/>
                </a:solidFill>
                <a:latin typeface="+mn-lt"/>
                <a:ea typeface="+mn-ea"/>
                <a:cs typeface="+mn-cs"/>
                <a:sym typeface="Helvetica"/>
              </a:rPr>
              <a:t>     </a:t>
            </a:r>
            <a:r>
              <a:rPr lang="en-US" sz="3600" b="1" dirty="0" smtClean="0">
                <a:solidFill>
                  <a:srgbClr val="FF7010"/>
                </a:solidFill>
                <a:latin typeface="+mn-lt"/>
                <a:ea typeface="+mn-ea"/>
                <a:cs typeface="+mn-cs"/>
                <a:sym typeface="Helvetica"/>
              </a:rPr>
              <a:t>(</a:t>
            </a:r>
            <a:r>
              <a:rPr lang="ru-RU" sz="3600" b="1" dirty="0" smtClean="0">
                <a:solidFill>
                  <a:srgbClr val="FF7010"/>
                </a:solidFill>
                <a:latin typeface="+mn-lt"/>
                <a:ea typeface="+mn-ea"/>
                <a:cs typeface="+mn-cs"/>
                <a:sym typeface="Helvetica"/>
              </a:rPr>
              <a:t>Деяния</a:t>
            </a:r>
            <a:r>
              <a:rPr lang="en-US" sz="3600" b="1" dirty="0" smtClean="0">
                <a:solidFill>
                  <a:srgbClr val="FF7010"/>
                </a:solidFill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 lang="en-US" sz="3600" b="1" dirty="0">
                <a:solidFill>
                  <a:srgbClr val="FF7010"/>
                </a:solidFill>
                <a:latin typeface="+mn-lt"/>
                <a:ea typeface="+mn-ea"/>
                <a:cs typeface="+mn-cs"/>
                <a:sym typeface="Helvetica"/>
              </a:rPr>
              <a:t>2:42)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30808" y="3184820"/>
            <a:ext cx="5004518" cy="1815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«И они постоянно пребывали в учении Апостолов, в общении…»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algn="l"/>
            <a:r>
              <a:rPr lang="en-US" sz="28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(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Деяния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2:42)</a:t>
            </a:r>
          </a:p>
        </p:txBody>
      </p:sp>
      <p:sp>
        <p:nvSpPr>
          <p:cNvPr id="551" name="Shape 551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11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9269" y="-463592"/>
            <a:ext cx="4131129" cy="433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639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hutterstock_246112852 sm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0338" y="-9871"/>
            <a:ext cx="8794446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Shape 550"/>
          <p:cNvSpPr/>
          <p:nvPr/>
        </p:nvSpPr>
        <p:spPr>
          <a:xfrm>
            <a:off x="3793031" y="-33300"/>
            <a:ext cx="4976715" cy="6858000"/>
          </a:xfrm>
          <a:prstGeom prst="rect">
            <a:avLst/>
          </a:prstGeom>
          <a:solidFill>
            <a:srgbClr val="0D0D0D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4" name="Shape 554"/>
          <p:cNvSpPr/>
          <p:nvPr/>
        </p:nvSpPr>
        <p:spPr>
          <a:xfrm>
            <a:off x="4221093" y="523782"/>
            <a:ext cx="4517049" cy="2169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l" defTabSz="457200">
              <a:defRPr sz="1800">
                <a:effectLst/>
              </a:defRPr>
            </a:pPr>
            <a:r>
              <a:rPr lang="ru-RU" sz="4000" b="1" dirty="0" smtClean="0">
                <a:solidFill>
                  <a:srgbClr val="FF7010"/>
                </a:solidFill>
                <a:latin typeface="+mn-lt"/>
                <a:ea typeface="+mn-ea"/>
                <a:cs typeface="+mn-cs"/>
                <a:sym typeface="Helvetica"/>
              </a:rPr>
              <a:t>Девять практик</a:t>
            </a:r>
            <a:endParaRPr sz="4000" b="1" dirty="0">
              <a:solidFill>
                <a:srgbClr val="FF701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  <a:sym typeface="Helvetica"/>
            </a:endParaRPr>
          </a:p>
          <a:p>
            <a:pPr lvl="0" algn="l" defTabSz="457200">
              <a:defRPr sz="1800">
                <a:effectLst/>
              </a:defRPr>
            </a:pPr>
            <a:endParaRPr lang="en-US" sz="2300" b="1" dirty="0">
              <a:solidFill>
                <a:srgbClr val="FF701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marL="1317625" lvl="0" indent="-742950" algn="l" defTabSz="457200">
              <a:buFont typeface="+mj-lt"/>
              <a:buAutoNum type="arabicPeriod" startAt="5"/>
              <a:defRPr sz="1800">
                <a:effectLst/>
              </a:defRPr>
            </a:pPr>
            <a:r>
              <a:rPr lang="ru-RU" sz="3600" b="1" u="sng" dirty="0" smtClean="0">
                <a:solidFill>
                  <a:srgbClr val="FF7010"/>
                </a:solidFill>
                <a:latin typeface="+mn-lt"/>
                <a:ea typeface="+mn-ea"/>
                <a:cs typeface="+mn-cs"/>
                <a:sym typeface="Helvetica"/>
              </a:rPr>
              <a:t>Вечеря</a:t>
            </a:r>
            <a:r>
              <a:rPr lang="ru-RU" sz="3600" b="1" dirty="0" smtClean="0">
                <a:solidFill>
                  <a:srgbClr val="FF7010"/>
                </a:solidFill>
                <a:latin typeface="+mn-lt"/>
                <a:ea typeface="+mn-ea"/>
                <a:cs typeface="+mn-cs"/>
                <a:sym typeface="Helvetica"/>
              </a:rPr>
              <a:t> Господня</a:t>
            </a:r>
            <a:endParaRPr lang="en-US" sz="3600" b="1" dirty="0">
              <a:solidFill>
                <a:srgbClr val="FF7010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35290" y="3106250"/>
            <a:ext cx="4517049" cy="1815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«</a:t>
            </a:r>
            <a:r>
              <a:rPr lang="ru-RU" sz="2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И </a:t>
            </a:r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они постоянно пребывали в учении Апостолов, в </a:t>
            </a:r>
            <a:r>
              <a:rPr lang="ru-RU" sz="2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общении…»</a:t>
            </a:r>
            <a:r>
              <a:rPr lang="en-US" sz="2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l"/>
            <a:r>
              <a:rPr lang="en-US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(</a:t>
            </a:r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Деяния</a:t>
            </a:r>
            <a:r>
              <a:rPr lang="en-US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 2:42</a:t>
            </a:r>
            <a:r>
              <a:rPr lang="en-US" sz="2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551" name="Shape 551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10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9269" y="-463592"/>
            <a:ext cx="4131129" cy="433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754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/>
          <p:nvPr/>
        </p:nvSpPr>
        <p:spPr>
          <a:xfrm>
            <a:off x="-7233" y="0"/>
            <a:ext cx="4976715" cy="6858000"/>
          </a:xfrm>
          <a:prstGeom prst="rect">
            <a:avLst/>
          </a:prstGeom>
          <a:solidFill>
            <a:srgbClr val="0D0D0D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pic>
        <p:nvPicPr>
          <p:cNvPr id="10" name="shutterstock_271701236 sm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70548" y="17512"/>
            <a:ext cx="4833120" cy="6840488"/>
          </a:xfrm>
          <a:prstGeom prst="rect">
            <a:avLst/>
          </a:prstGeom>
          <a:ln w="12700">
            <a:miter lim="400000"/>
          </a:ln>
        </p:spPr>
      </p:pic>
      <p:sp>
        <p:nvSpPr>
          <p:cNvPr id="554" name="Shape 554"/>
          <p:cNvSpPr/>
          <p:nvPr/>
        </p:nvSpPr>
        <p:spPr>
          <a:xfrm>
            <a:off x="452433" y="548220"/>
            <a:ext cx="4517049" cy="1615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l" defTabSz="457200">
              <a:defRPr sz="1800">
                <a:effectLst/>
              </a:defRPr>
            </a:pPr>
            <a:r>
              <a:rPr lang="en-US" sz="4000" b="1" dirty="0" smtClean="0">
                <a:solidFill>
                  <a:srgbClr val="FF7010"/>
                </a:solidFill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 lang="ru-RU" sz="4000" b="1" dirty="0" smtClean="0">
                <a:solidFill>
                  <a:srgbClr val="FF7010"/>
                </a:solidFill>
                <a:latin typeface="+mn-lt"/>
                <a:ea typeface="+mn-ea"/>
                <a:cs typeface="+mn-cs"/>
                <a:sym typeface="Helvetica"/>
              </a:rPr>
              <a:t>Девять практик</a:t>
            </a:r>
            <a:endParaRPr sz="4000" b="1" dirty="0">
              <a:solidFill>
                <a:srgbClr val="FF701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  <a:sym typeface="Helvetica"/>
            </a:endParaRPr>
          </a:p>
          <a:p>
            <a:pPr lvl="0" algn="l" defTabSz="457200">
              <a:defRPr sz="1800">
                <a:effectLst/>
              </a:defRPr>
            </a:pPr>
            <a:endParaRPr lang="en-US" sz="2300" b="1" dirty="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marL="1317625" lvl="0" indent="-742950" algn="l" defTabSz="457200">
              <a:buFont typeface="+mj-lt"/>
              <a:buAutoNum type="arabicPeriod" startAt="6"/>
              <a:defRPr sz="1800">
                <a:effectLst/>
              </a:defRPr>
            </a:pPr>
            <a:r>
              <a:rPr lang="ru-RU" sz="3600" b="1" dirty="0" smtClean="0">
                <a:solidFill>
                  <a:srgbClr val="FF7010"/>
                </a:solidFill>
                <a:latin typeface="+mn-lt"/>
                <a:ea typeface="+mn-ea"/>
                <a:cs typeface="+mn-cs"/>
                <a:sym typeface="Helvetica"/>
              </a:rPr>
              <a:t>Молитва</a:t>
            </a:r>
            <a:r>
              <a:rPr lang="en-US" sz="3600" b="1" u="sng" dirty="0" smtClean="0">
                <a:solidFill>
                  <a:srgbClr val="FF7010"/>
                </a:solidFill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 lang="en-US" sz="3600" b="1" dirty="0" smtClean="0">
                <a:solidFill>
                  <a:srgbClr val="FF7010"/>
                </a:solidFill>
                <a:latin typeface="+mn-lt"/>
                <a:ea typeface="+mn-ea"/>
                <a:cs typeface="+mn-cs"/>
                <a:sym typeface="Helvetica"/>
              </a:rPr>
              <a:t> </a:t>
            </a:r>
            <a:endParaRPr lang="en-US" sz="3600" b="1" dirty="0">
              <a:solidFill>
                <a:srgbClr val="FF7010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2599" y="2712267"/>
            <a:ext cx="4517049" cy="1815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«И они постоянно пребывали в учении Апостолов, в общении…»</a:t>
            </a:r>
            <a:r>
              <a:rPr lang="en-US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(</a:t>
            </a:r>
            <a:r>
              <a:rPr lang="ru-RU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Деяния</a:t>
            </a:r>
            <a:r>
              <a:rPr lang="en-US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 2:42)</a:t>
            </a:r>
          </a:p>
        </p:txBody>
      </p:sp>
      <p:sp>
        <p:nvSpPr>
          <p:cNvPr id="551" name="Shape 551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9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1623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G_0021-copia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080" y="0"/>
            <a:ext cx="9144001" cy="6870431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Shape 550"/>
          <p:cNvSpPr/>
          <p:nvPr/>
        </p:nvSpPr>
        <p:spPr>
          <a:xfrm>
            <a:off x="-7233" y="0"/>
            <a:ext cx="4976715" cy="6858000"/>
          </a:xfrm>
          <a:prstGeom prst="rect">
            <a:avLst/>
          </a:prstGeom>
          <a:solidFill>
            <a:srgbClr val="0D0D0D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4" name="Shape 554"/>
          <p:cNvSpPr/>
          <p:nvPr/>
        </p:nvSpPr>
        <p:spPr>
          <a:xfrm>
            <a:off x="452433" y="548220"/>
            <a:ext cx="4517049" cy="2169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l" defTabSz="457200">
              <a:defRPr sz="1800">
                <a:effectLst/>
              </a:defRPr>
            </a:pPr>
            <a:r>
              <a:rPr lang="en-US" sz="4000" b="1" dirty="0" smtClean="0">
                <a:solidFill>
                  <a:srgbClr val="FF7010"/>
                </a:solidFill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 lang="ru-RU" sz="4000" b="1" dirty="0" smtClean="0">
                <a:solidFill>
                  <a:srgbClr val="FF7010"/>
                </a:solidFill>
                <a:latin typeface="+mn-lt"/>
                <a:ea typeface="+mn-ea"/>
                <a:cs typeface="+mn-cs"/>
                <a:sym typeface="Helvetica"/>
              </a:rPr>
              <a:t>Девять практик</a:t>
            </a:r>
            <a:endParaRPr sz="4000" b="1" dirty="0">
              <a:solidFill>
                <a:srgbClr val="FF701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  <a:sym typeface="Helvetica"/>
            </a:endParaRPr>
          </a:p>
          <a:p>
            <a:pPr lvl="0" algn="l" defTabSz="457200">
              <a:defRPr sz="1800">
                <a:effectLst/>
              </a:defRPr>
            </a:pPr>
            <a:endParaRPr lang="en-US" sz="2300" b="1" dirty="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marL="1317625" lvl="0" indent="-742950" algn="l" defTabSz="457200">
              <a:buFont typeface="+mj-lt"/>
              <a:buAutoNum type="arabicPeriod" startAt="7"/>
              <a:defRPr sz="1800">
                <a:effectLst/>
              </a:defRPr>
            </a:pPr>
            <a:r>
              <a:rPr lang="ru-RU" sz="3600" b="1" dirty="0" smtClean="0">
                <a:solidFill>
                  <a:srgbClr val="FF7010"/>
                </a:solidFill>
                <a:latin typeface="+mn-lt"/>
                <a:ea typeface="+mn-ea"/>
                <a:cs typeface="+mn-cs"/>
                <a:sym typeface="Helvetica"/>
              </a:rPr>
              <a:t>Чудеса и знамения</a:t>
            </a:r>
            <a:endParaRPr lang="en-US" sz="3600" b="1" dirty="0">
              <a:solidFill>
                <a:srgbClr val="FF7010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2600" y="2893560"/>
            <a:ext cx="4517049" cy="26776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«Был же страх на каждой душе; и много чудес и знамений совершилось через Апостолов»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(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Деяния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2:43)</a:t>
            </a:r>
          </a:p>
        </p:txBody>
      </p:sp>
      <p:sp>
        <p:nvSpPr>
          <p:cNvPr id="551" name="Shape 551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587829" y="5676232"/>
            <a:ext cx="4386229" cy="6463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ru-RU" sz="3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      Поделиться</a:t>
            </a:r>
            <a:endParaRPr lang="en-US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3086" y="5676232"/>
            <a:ext cx="685501" cy="6766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6003" y="-322099"/>
            <a:ext cx="4131129" cy="433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0187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utterstock_130864808 sm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9200" y="-67933"/>
            <a:ext cx="4217061" cy="6910902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Shape 550"/>
          <p:cNvSpPr/>
          <p:nvPr/>
        </p:nvSpPr>
        <p:spPr>
          <a:xfrm>
            <a:off x="3793031" y="-33300"/>
            <a:ext cx="4976715" cy="6858000"/>
          </a:xfrm>
          <a:prstGeom prst="rect">
            <a:avLst/>
          </a:prstGeom>
          <a:solidFill>
            <a:srgbClr val="0D0D0D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4" name="Shape 554"/>
          <p:cNvSpPr/>
          <p:nvPr/>
        </p:nvSpPr>
        <p:spPr>
          <a:xfrm>
            <a:off x="4221093" y="523782"/>
            <a:ext cx="4517049" cy="1615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l" defTabSz="457200">
              <a:defRPr sz="1800">
                <a:effectLst/>
              </a:defRPr>
            </a:pPr>
            <a:r>
              <a:rPr lang="en-US" sz="4000" b="1" dirty="0" smtClean="0">
                <a:solidFill>
                  <a:srgbClr val="FF7010"/>
                </a:solidFill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 lang="ru-RU" sz="4000" b="1" dirty="0" smtClean="0">
                <a:solidFill>
                  <a:srgbClr val="FF7010"/>
                </a:solidFill>
                <a:latin typeface="+mn-lt"/>
                <a:ea typeface="+mn-ea"/>
                <a:cs typeface="+mn-cs"/>
                <a:sym typeface="Helvetica"/>
              </a:rPr>
              <a:t>Девять практик</a:t>
            </a:r>
            <a:endParaRPr sz="4000" b="1" dirty="0">
              <a:solidFill>
                <a:srgbClr val="FF701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  <a:sym typeface="Helvetica"/>
            </a:endParaRPr>
          </a:p>
          <a:p>
            <a:pPr lvl="0" algn="l" defTabSz="457200">
              <a:defRPr sz="1800">
                <a:effectLst/>
              </a:defRPr>
            </a:pPr>
            <a:endParaRPr lang="en-US" sz="2300" b="1" dirty="0">
              <a:solidFill>
                <a:srgbClr val="FF701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marL="1317625" lvl="0" indent="-742950" algn="l" defTabSz="457200">
              <a:buFont typeface="+mj-lt"/>
              <a:buAutoNum type="arabicPeriod" startAt="8"/>
              <a:defRPr sz="1800">
                <a:effectLst/>
              </a:defRPr>
            </a:pPr>
            <a:r>
              <a:rPr lang="ru-RU" sz="3600" b="1" dirty="0" smtClean="0">
                <a:solidFill>
                  <a:srgbClr val="FF7010"/>
                </a:solidFill>
                <a:latin typeface="+mn-lt"/>
                <a:ea typeface="+mn-ea"/>
                <a:cs typeface="+mn-cs"/>
                <a:sym typeface="Helvetica"/>
              </a:rPr>
              <a:t>Даяния</a:t>
            </a:r>
            <a:r>
              <a:rPr lang="en-US" sz="3600" b="1" dirty="0" smtClean="0">
                <a:solidFill>
                  <a:srgbClr val="FF7010"/>
                </a:solidFill>
                <a:latin typeface="+mn-lt"/>
                <a:ea typeface="+mn-ea"/>
                <a:cs typeface="+mn-cs"/>
                <a:sym typeface="Helvetica"/>
              </a:rPr>
              <a:t> </a:t>
            </a:r>
            <a:endParaRPr lang="en-US" sz="3600" b="1" dirty="0">
              <a:solidFill>
                <a:srgbClr val="FF7010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14989" y="2312845"/>
            <a:ext cx="4517049" cy="35394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«Все же верующие были вместе и имели все общее. И продавали имения и всякую собственность, и разделяли всем, смотря по нужде каждого»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(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Деяния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2:44-45)</a:t>
            </a:r>
          </a:p>
        </p:txBody>
      </p:sp>
      <p:sp>
        <p:nvSpPr>
          <p:cNvPr id="551" name="Shape 551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11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9269" y="-463592"/>
            <a:ext cx="4131129" cy="433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36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hutterstock_111830900 sm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7600" y="0"/>
            <a:ext cx="8949448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Shape 550"/>
          <p:cNvSpPr/>
          <p:nvPr/>
        </p:nvSpPr>
        <p:spPr>
          <a:xfrm>
            <a:off x="3942079" y="-11720"/>
            <a:ext cx="4827667" cy="6858000"/>
          </a:xfrm>
          <a:prstGeom prst="rect">
            <a:avLst/>
          </a:prstGeom>
          <a:solidFill>
            <a:srgbClr val="0D0D0D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1" name="Shape 551"/>
          <p:cNvSpPr/>
          <p:nvPr/>
        </p:nvSpPr>
        <p:spPr>
          <a:xfrm rot="16200000">
            <a:off x="4258204" y="2030594"/>
            <a:ext cx="459994" cy="9311602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4" name="Shape 554"/>
          <p:cNvSpPr/>
          <p:nvPr/>
        </p:nvSpPr>
        <p:spPr>
          <a:xfrm>
            <a:off x="3755505" y="991374"/>
            <a:ext cx="5056799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defTabSz="457200">
              <a:defRPr sz="1800">
                <a:effectLst/>
              </a:defRPr>
            </a:pPr>
            <a:r>
              <a:rPr lang="ru-RU" sz="4000" b="1" dirty="0" smtClean="0">
                <a:solidFill>
                  <a:srgbClr val="FF7010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Девять практик</a:t>
            </a:r>
            <a:endParaRPr lang="en-US" sz="4000" b="1" dirty="0">
              <a:solidFill>
                <a:srgbClr val="FF7010"/>
              </a:solidFill>
              <a:effectLst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97780" y="3132148"/>
            <a:ext cx="3301137" cy="1384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Поделиться</a:t>
            </a:r>
            <a:endParaRPr lang="en-US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algn="l"/>
            <a:endParaRPr lang="en-US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algn="l"/>
            <a:r>
              <a:rPr lang="ru-RU" sz="28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Практиковать</a:t>
            </a:r>
            <a:endParaRPr lang="en-US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Shape 554"/>
          <p:cNvSpPr/>
          <p:nvPr/>
        </p:nvSpPr>
        <p:spPr>
          <a:xfrm>
            <a:off x="3712947" y="1769372"/>
            <a:ext cx="5056799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742950" indent="-742950" defTabSz="457200">
              <a:buFont typeface="+mj-lt"/>
              <a:buAutoNum type="arabicPeriod" startAt="9"/>
              <a:defRPr sz="1800">
                <a:effectLst/>
              </a:defRPr>
            </a:pPr>
            <a:r>
              <a:rPr lang="ru-RU" sz="3600" b="1" dirty="0" smtClean="0">
                <a:solidFill>
                  <a:srgbClr val="FF7010"/>
                </a:solidFill>
                <a:effectLst/>
                <a:latin typeface="+mn-lt"/>
                <a:ea typeface="+mn-ea"/>
                <a:cs typeface="+mn-cs"/>
                <a:sym typeface="Helvetica"/>
              </a:rPr>
              <a:t>Прославление</a:t>
            </a:r>
            <a:endParaRPr lang="en-US" sz="3600" b="1" dirty="0">
              <a:solidFill>
                <a:srgbClr val="FF7010"/>
              </a:solidFill>
              <a:effectLst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3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8894" y="3910228"/>
            <a:ext cx="685800" cy="6769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8894" y="3042951"/>
            <a:ext cx="685501" cy="6766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1101" y="-428814"/>
            <a:ext cx="4131129" cy="433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4842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682148" y="705453"/>
            <a:ext cx="76434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 latinLnBrk="1" hangingPunct="0"/>
            <a:r>
              <a:rPr lang="ru-RU" sz="3600" b="1" dirty="0" smtClean="0">
                <a:solidFill>
                  <a:srgbClr val="FF7010"/>
                </a:solidFill>
                <a:latin typeface="+mn-lt"/>
              </a:rPr>
              <a:t>Б.</a:t>
            </a:r>
            <a:r>
              <a:rPr lang="en-US" sz="3600" b="1" dirty="0" smtClean="0">
                <a:solidFill>
                  <a:srgbClr val="FF7010"/>
                </a:solidFill>
                <a:latin typeface="+mn-lt"/>
              </a:rPr>
              <a:t> </a:t>
            </a:r>
            <a:r>
              <a:rPr lang="ru-RU" sz="3600" b="1" dirty="0" smtClean="0">
                <a:solidFill>
                  <a:srgbClr val="FF7010"/>
                </a:solidFill>
                <a:latin typeface="+mn-lt"/>
              </a:rPr>
              <a:t>Выбор</a:t>
            </a:r>
            <a:r>
              <a:rPr lang="en-US" sz="3600" b="1" dirty="0" smtClean="0">
                <a:solidFill>
                  <a:srgbClr val="FF7010"/>
                </a:solidFill>
                <a:latin typeface="+mn-lt"/>
              </a:rPr>
              <a:t> </a:t>
            </a:r>
            <a:r>
              <a:rPr lang="ru-RU" sz="3600" b="1" u="sng" dirty="0" smtClean="0">
                <a:solidFill>
                  <a:srgbClr val="FF7010"/>
                </a:solidFill>
                <a:latin typeface="+mn-lt"/>
              </a:rPr>
              <a:t>лидеров</a:t>
            </a:r>
            <a:r>
              <a:rPr lang="en-US" sz="3600" b="1" dirty="0" smtClean="0">
                <a:solidFill>
                  <a:srgbClr val="FF7010"/>
                </a:solidFill>
                <a:latin typeface="+mn-lt"/>
              </a:rPr>
              <a:t> </a:t>
            </a:r>
            <a:r>
              <a:rPr lang="en-US" sz="3600" b="1" dirty="0">
                <a:solidFill>
                  <a:srgbClr val="FF7010"/>
                </a:solidFill>
                <a:latin typeface="+mn-lt"/>
              </a:rPr>
              <a:t>(1 </a:t>
            </a:r>
            <a:r>
              <a:rPr lang="ru-RU" sz="3600" b="1" dirty="0" smtClean="0">
                <a:solidFill>
                  <a:srgbClr val="FF7010"/>
                </a:solidFill>
                <a:latin typeface="+mn-lt"/>
              </a:rPr>
              <a:t>Тим.</a:t>
            </a:r>
            <a:r>
              <a:rPr lang="en-US" sz="3600" b="1" dirty="0" smtClean="0">
                <a:solidFill>
                  <a:srgbClr val="FF7010"/>
                </a:solidFill>
                <a:latin typeface="+mn-lt"/>
              </a:rPr>
              <a:t> </a:t>
            </a:r>
            <a:r>
              <a:rPr lang="en-US" sz="3600" b="1" dirty="0">
                <a:solidFill>
                  <a:srgbClr val="FF7010"/>
                </a:solidFill>
                <a:latin typeface="+mn-lt"/>
              </a:rPr>
              <a:t>3:1-3)</a:t>
            </a:r>
          </a:p>
        </p:txBody>
      </p:sp>
      <p:sp>
        <p:nvSpPr>
          <p:cNvPr id="4" name="Rectangle 3"/>
          <p:cNvSpPr/>
          <p:nvPr/>
        </p:nvSpPr>
        <p:spPr>
          <a:xfrm>
            <a:off x="827217" y="1629483"/>
            <a:ext cx="73533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1450" algn="l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ЛИДЕРСТВА –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усовершенствование лидерских качеств является сердцевиной предназначения любой новой церкви, и самым важным качеством, которое нужно усовершенствовать, является духовная зрелость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35932" y="5351923"/>
            <a:ext cx="3437188" cy="6463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ru-RU" sz="3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Обучить</a:t>
            </a:r>
            <a:endParaRPr lang="en-US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5398093"/>
            <a:ext cx="685501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012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203671" y="214489"/>
            <a:ext cx="87366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 latinLnBrk="1" hangingPunct="0"/>
            <a:r>
              <a:rPr lang="ru-RU" sz="3600" b="1" dirty="0" smtClean="0">
                <a:solidFill>
                  <a:srgbClr val="FF7010"/>
                </a:solidFill>
                <a:latin typeface="+mn-lt"/>
              </a:rPr>
              <a:t>Шаг</a:t>
            </a:r>
            <a:r>
              <a:rPr lang="en-US" sz="3600" b="1" dirty="0" smtClean="0">
                <a:solidFill>
                  <a:srgbClr val="FF7010"/>
                </a:solidFill>
                <a:latin typeface="+mn-lt"/>
              </a:rPr>
              <a:t> </a:t>
            </a:r>
            <a:r>
              <a:rPr lang="en-US" sz="3600" b="1" dirty="0">
                <a:solidFill>
                  <a:srgbClr val="FF7010"/>
                </a:solidFill>
                <a:latin typeface="+mn-lt"/>
              </a:rPr>
              <a:t>4: </a:t>
            </a:r>
            <a:r>
              <a:rPr lang="ru-RU" sz="3600" b="1" dirty="0" smtClean="0">
                <a:solidFill>
                  <a:srgbClr val="FF7010"/>
                </a:solidFill>
                <a:latin typeface="+mn-lt"/>
              </a:rPr>
              <a:t>Церкви, собирающие урожай</a:t>
            </a:r>
            <a:endParaRPr lang="en-US" sz="3600" b="1" dirty="0">
              <a:solidFill>
                <a:srgbClr val="FF701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1055157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rtl="0" latinLnBrk="1" hangingPunct="0"/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        Применять</a:t>
            </a:r>
            <a:endParaRPr 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4618" y="2097666"/>
            <a:ext cx="802850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Соберите верующих у себя дома или в другом удобном месте. Проведите богослужение по примеру, который мы рассматривали и практиковали на занятии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Примените 9 практик, которые мы изучили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836" y="1009216"/>
            <a:ext cx="685501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754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shutterstock_243097771 sm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4258" y="-83488"/>
            <a:ext cx="8823261" cy="7024976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Shape 550"/>
          <p:cNvSpPr/>
          <p:nvPr/>
        </p:nvSpPr>
        <p:spPr>
          <a:xfrm>
            <a:off x="3340265" y="-33300"/>
            <a:ext cx="5429481" cy="6858000"/>
          </a:xfrm>
          <a:prstGeom prst="rect">
            <a:avLst/>
          </a:prstGeom>
          <a:solidFill>
            <a:srgbClr val="0D0D0D">
              <a:alpha val="64999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1" name="Shape 551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4" name="Shape 554"/>
          <p:cNvSpPr/>
          <p:nvPr/>
        </p:nvSpPr>
        <p:spPr>
          <a:xfrm>
            <a:off x="3718020" y="202162"/>
            <a:ext cx="5034960" cy="6894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l" defTabSz="457200">
              <a:defRPr sz="1800">
                <a:effectLst/>
              </a:defRPr>
            </a:pPr>
            <a:r>
              <a:rPr lang="en-US" sz="3600" b="1" dirty="0">
                <a:solidFill>
                  <a:srgbClr val="FF7010"/>
                </a:solidFill>
                <a:latin typeface="+mn-lt"/>
                <a:ea typeface="+mn-ea"/>
                <a:cs typeface="+mn-cs"/>
                <a:sym typeface="Helvetica"/>
              </a:rPr>
              <a:t>I.  </a:t>
            </a:r>
            <a:r>
              <a:rPr lang="ru-RU" sz="3600" b="1" dirty="0" smtClean="0">
                <a:solidFill>
                  <a:srgbClr val="FF7010"/>
                </a:solidFill>
                <a:latin typeface="+mn-lt"/>
                <a:ea typeface="+mn-ea"/>
                <a:cs typeface="+mn-cs"/>
                <a:sym typeface="Helvetica"/>
              </a:rPr>
              <a:t>БОЖЬЕ ДЕЛО</a:t>
            </a:r>
            <a:r>
              <a:rPr sz="36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  <a:sym typeface="Helvetica"/>
              </a:rPr>
              <a:t>:</a:t>
            </a:r>
            <a:endParaRPr sz="3600" dirty="0">
              <a:solidFill>
                <a:srgbClr val="FF000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  <a:sym typeface="Helvetica"/>
            </a:endParaRPr>
          </a:p>
          <a:p>
            <a:pPr lvl="0" algn="l" defTabSz="457200">
              <a:defRPr sz="1800">
                <a:effectLst/>
              </a:defRPr>
            </a:pPr>
            <a:endParaRPr sz="2300" b="1" dirty="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lvl="0" algn="l" defTabSz="457200">
              <a:defRPr sz="1800">
                <a:effectLst/>
              </a:defRPr>
            </a:pPr>
            <a:r>
              <a:rPr lang="ru-RU" sz="3200" b="1" dirty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Б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. </a:t>
            </a:r>
            <a:r>
              <a:rPr lang="ru-RU" sz="32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Божье желание</a:t>
            </a:r>
            <a:endParaRPr lang="en-US" sz="3200" b="1" u="sng" dirty="0">
              <a:solidFill>
                <a:schemeClr val="bg1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lvl="0" algn="l" defTabSz="457200">
              <a:defRPr sz="1800">
                <a:effectLst/>
              </a:defRPr>
            </a:pPr>
            <a:endParaRPr lang="en-US" sz="2300" b="1" u="sng" dirty="0">
              <a:solidFill>
                <a:schemeClr val="bg1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algn="l"/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«После сего взглянул я, и вот, великое множество людей, которого никто не мог перечесть, из всех племен и колен, и народов и языков, стояло пред престолом и пред Агнцем в белых одеждах и с пальмовыми ветвями в руках своих»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ru-RU" sz="2800" b="1" dirty="0" smtClean="0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(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Откровение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7:9)</a:t>
            </a:r>
          </a:p>
          <a:p>
            <a:pPr lvl="0" algn="l" defTabSz="457200">
              <a:defRPr sz="1800">
                <a:effectLst/>
              </a:defRPr>
            </a:pPr>
            <a:endParaRPr lang="en-US" sz="2000" b="1" u="sng" dirty="0">
              <a:solidFill>
                <a:schemeClr val="bg1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9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1987" y="-419846"/>
            <a:ext cx="4131129" cy="433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768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203670" y="214489"/>
            <a:ext cx="87366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 latinLnBrk="1" hangingPunct="0"/>
            <a:r>
              <a:rPr lang="ru-RU" sz="3600" b="1" dirty="0" smtClean="0">
                <a:solidFill>
                  <a:srgbClr val="FF7010"/>
                </a:solidFill>
                <a:latin typeface="+mn-lt"/>
              </a:rPr>
              <a:t>Шаг</a:t>
            </a:r>
            <a:r>
              <a:rPr lang="en-US" sz="3600" b="1" dirty="0" smtClean="0">
                <a:solidFill>
                  <a:srgbClr val="FF7010"/>
                </a:solidFill>
                <a:latin typeface="+mn-lt"/>
              </a:rPr>
              <a:t> </a:t>
            </a:r>
            <a:r>
              <a:rPr lang="en-US" sz="3600" b="1" dirty="0">
                <a:solidFill>
                  <a:srgbClr val="FF7010"/>
                </a:solidFill>
                <a:latin typeface="+mn-lt"/>
              </a:rPr>
              <a:t>4: </a:t>
            </a:r>
            <a:r>
              <a:rPr lang="ru-RU" sz="3600" b="1" dirty="0" smtClean="0">
                <a:solidFill>
                  <a:srgbClr val="FF7010"/>
                </a:solidFill>
                <a:latin typeface="+mn-lt"/>
              </a:rPr>
              <a:t>Церкви, собирающие урожай</a:t>
            </a:r>
            <a:endParaRPr lang="en-US" sz="3600" b="1" dirty="0">
              <a:solidFill>
                <a:srgbClr val="FF701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1055157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rtl="0" latinLnBrk="1" hangingPunct="0"/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        Применять</a:t>
            </a:r>
            <a:endParaRPr 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4618" y="2097666"/>
            <a:ext cx="802850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l">
              <a:buFont typeface="+mj-lt"/>
              <a:buAutoNum type="arabicPeriod" startAt="2"/>
            </a:pPr>
            <a:r>
              <a:rPr lang="ru-RU" sz="32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Выберите лидеров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: </a:t>
            </a:r>
            <a:r>
              <a:rPr lang="ru-RU" sz="32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определите лидера для каждой из 9 практик, которые мы изучили. Если у вас не достаточно людей, некоторые могут выполнять несколько практик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ru-RU" sz="32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Привлекайте по возможности других людей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. </a:t>
            </a:r>
            <a:endParaRPr lang="en-US" sz="32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1028" y="1009216"/>
            <a:ext cx="685501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387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6" name="shutterstock_183596690 sm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952854" y="0"/>
            <a:ext cx="6058597" cy="6883552"/>
          </a:xfrm>
          <a:prstGeom prst="rect">
            <a:avLst/>
          </a:prstGeom>
          <a:ln w="12700">
            <a:miter lim="400000"/>
          </a:ln>
        </p:spPr>
      </p:pic>
      <p:sp>
        <p:nvSpPr>
          <p:cNvPr id="597" name="Shape 597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4206240" y="214489"/>
            <a:ext cx="4433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 latinLnBrk="1" hangingPunct="0"/>
            <a:r>
              <a:rPr lang="ru-RU" sz="3600" b="1" dirty="0" smtClean="0">
                <a:solidFill>
                  <a:srgbClr val="FF7010"/>
                </a:solidFill>
                <a:latin typeface="+mn-lt"/>
              </a:rPr>
              <a:t>Шаг</a:t>
            </a:r>
            <a:r>
              <a:rPr lang="en-US" sz="3600" b="1" dirty="0" smtClean="0">
                <a:solidFill>
                  <a:srgbClr val="FF7010"/>
                </a:solidFill>
                <a:latin typeface="+mn-lt"/>
              </a:rPr>
              <a:t> </a:t>
            </a:r>
            <a:r>
              <a:rPr lang="en-US" sz="3600" b="1" dirty="0">
                <a:solidFill>
                  <a:srgbClr val="FF7010"/>
                </a:solidFill>
                <a:latin typeface="+mn-lt"/>
              </a:rPr>
              <a:t>5: </a:t>
            </a:r>
            <a:r>
              <a:rPr lang="ru-RU" sz="3600" b="1" dirty="0" smtClean="0">
                <a:solidFill>
                  <a:srgbClr val="FF7010"/>
                </a:solidFill>
                <a:latin typeface="+mn-lt"/>
              </a:rPr>
              <a:t>Умножение урожая</a:t>
            </a:r>
            <a:endParaRPr lang="en-US" sz="3600" b="1" dirty="0">
              <a:solidFill>
                <a:srgbClr val="FF701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70356" y="151729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rtl="0" latinLnBrk="1" hangingPunct="0"/>
            <a:r>
              <a:rPr lang="ru-RU" b="1" dirty="0" smtClean="0">
                <a:solidFill>
                  <a:schemeClr val="bg1"/>
                </a:solidFill>
                <a:latin typeface="+mn-lt"/>
              </a:rPr>
              <a:t>        Практиковать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68713" y="2141395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2800" b="1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12. 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ПРИНЦИП ИОСИФА – уделяя внимание организационным и административным вопросам, мы таким образом защищаем и стабилизируем развитие новой церкви, помогая ей тем самым расти духовно и физически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2586" y="1414818"/>
            <a:ext cx="685800" cy="6769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9269" y="-463592"/>
            <a:ext cx="4131129" cy="433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713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utterstock_229063141 sm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036263" cy="6705600"/>
          </a:xfrm>
          <a:prstGeom prst="rect">
            <a:avLst/>
          </a:prstGeom>
          <a:ln w="12700">
            <a:miter lim="400000"/>
          </a:ln>
        </p:spPr>
      </p:pic>
      <p:sp>
        <p:nvSpPr>
          <p:cNvPr id="597" name="Shape 597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4206240" y="214489"/>
            <a:ext cx="45344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 latinLnBrk="1" hangingPunct="0"/>
            <a:r>
              <a:rPr lang="ru-RU" sz="3600" b="1" dirty="0" smtClean="0">
                <a:solidFill>
                  <a:srgbClr val="FF7010"/>
                </a:solidFill>
                <a:latin typeface="+mn-lt"/>
              </a:rPr>
              <a:t>Шаг</a:t>
            </a:r>
            <a:r>
              <a:rPr lang="en-US" sz="3600" b="1" dirty="0" smtClean="0">
                <a:solidFill>
                  <a:srgbClr val="FF7010"/>
                </a:solidFill>
                <a:latin typeface="+mn-lt"/>
              </a:rPr>
              <a:t> </a:t>
            </a:r>
            <a:r>
              <a:rPr lang="en-US" sz="3600" b="1" dirty="0">
                <a:solidFill>
                  <a:srgbClr val="FF7010"/>
                </a:solidFill>
                <a:latin typeface="+mn-lt"/>
              </a:rPr>
              <a:t>5: </a:t>
            </a:r>
            <a:r>
              <a:rPr lang="ru-RU" sz="3600" b="1" dirty="0" smtClean="0">
                <a:solidFill>
                  <a:srgbClr val="FF7010"/>
                </a:solidFill>
                <a:latin typeface="+mn-lt"/>
              </a:rPr>
              <a:t>Умножение урожая</a:t>
            </a:r>
            <a:endParaRPr lang="en-US" sz="3600" b="1" dirty="0">
              <a:solidFill>
                <a:srgbClr val="FF701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30346" y="558010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rtl="0" latinLnBrk="1" hangingPunct="0"/>
            <a:r>
              <a:rPr lang="ru-RU" b="1" dirty="0" smtClean="0">
                <a:solidFill>
                  <a:schemeClr val="bg1"/>
                </a:solidFill>
                <a:latin typeface="+mn-lt"/>
              </a:rPr>
              <a:t>Обучить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06240" y="1462240"/>
            <a:ext cx="4693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11. 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ПРИНЦИП УМНОЖЕНИЯ – духовно здоровые церкви способны открыть дочерние церкви, что должно быть их видением и планом с момента их существования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. 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3114" y="5467949"/>
            <a:ext cx="694944" cy="68597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9269" y="-463592"/>
            <a:ext cx="4131129" cy="433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766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shutterstock_243097771 sm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4258" y="-83488"/>
            <a:ext cx="8823261" cy="7024976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Shape 550"/>
          <p:cNvSpPr/>
          <p:nvPr/>
        </p:nvSpPr>
        <p:spPr>
          <a:xfrm>
            <a:off x="3793031" y="-33300"/>
            <a:ext cx="4976715" cy="6858000"/>
          </a:xfrm>
          <a:prstGeom prst="rect">
            <a:avLst/>
          </a:prstGeom>
          <a:solidFill>
            <a:srgbClr val="0D0D0D">
              <a:alpha val="64999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1" name="Shape 551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4" name="Shape 554"/>
          <p:cNvSpPr/>
          <p:nvPr/>
        </p:nvSpPr>
        <p:spPr>
          <a:xfrm>
            <a:off x="4064000" y="694960"/>
            <a:ext cx="4517049" cy="3154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571500" indent="-571500" algn="l" defTabSz="457200">
              <a:buFont typeface="+mj-lt"/>
              <a:buAutoNum type="romanUcPeriod"/>
              <a:defRPr sz="1800">
                <a:effectLst/>
              </a:defRPr>
            </a:pPr>
            <a:r>
              <a:rPr lang="ru-RU" sz="3200" b="1" dirty="0" smtClean="0">
                <a:solidFill>
                  <a:srgbClr val="FF7010"/>
                </a:solidFill>
                <a:latin typeface="+mn-lt"/>
                <a:ea typeface="+mn-ea"/>
                <a:cs typeface="+mn-cs"/>
                <a:sym typeface="Helvetica"/>
              </a:rPr>
              <a:t>ДВЕ ЦЕЛИ ЭТОГО ЗАНЯТИЯ</a:t>
            </a:r>
            <a:r>
              <a:rPr sz="3200" b="1" dirty="0" smtClean="0">
                <a:solidFill>
                  <a:srgbClr val="FF7010"/>
                </a:solidFill>
                <a:latin typeface="+mn-lt"/>
                <a:ea typeface="+mn-ea"/>
                <a:cs typeface="+mn-cs"/>
                <a:sym typeface="Helvetica"/>
              </a:rPr>
              <a:t>:</a:t>
            </a:r>
            <a:endParaRPr sz="3200" b="1" dirty="0">
              <a:solidFill>
                <a:srgbClr val="FF701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  <a:sym typeface="Helvetica"/>
            </a:endParaRPr>
          </a:p>
          <a:p>
            <a:pPr lvl="0" algn="l" defTabSz="457200">
              <a:defRPr sz="1800">
                <a:effectLst/>
              </a:defRPr>
            </a:pPr>
            <a:endParaRPr lang="en-US" sz="2300" b="1" dirty="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marL="914400" lvl="0" indent="-339725" algn="l" defTabSz="457200">
              <a:buFont typeface="Arial" charset="0"/>
              <a:buChar char="•"/>
              <a:defRPr sz="1800">
                <a:effectLst/>
              </a:defRPr>
            </a:pPr>
            <a:r>
              <a:rPr lang="ru-RU" sz="2800" b="1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Научиться выбирать лидеров</a:t>
            </a:r>
            <a:r>
              <a:rPr lang="en-US" sz="2800" b="1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.</a:t>
            </a:r>
            <a:endParaRPr lang="en-US" sz="2800" b="1" dirty="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marL="914400" lvl="0" indent="-339725" algn="l" defTabSz="457200">
              <a:buFont typeface="Arial" charset="0"/>
              <a:buChar char="•"/>
              <a:defRPr sz="1800">
                <a:effectLst/>
              </a:defRPr>
            </a:pPr>
            <a:r>
              <a:rPr lang="ru-RU" sz="2800" b="1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Научиться обучать лидеров</a:t>
            </a:r>
            <a:r>
              <a:rPr lang="en-US" sz="2800" b="1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.</a:t>
            </a:r>
            <a:endParaRPr lang="en-US" sz="2800" b="1" dirty="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9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9269" y="-463592"/>
            <a:ext cx="4131129" cy="433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121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2212212" y="260661"/>
            <a:ext cx="45833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 latinLnBrk="1" hangingPunct="0"/>
            <a:r>
              <a:rPr lang="en-US" sz="3600" b="1" dirty="0">
                <a:solidFill>
                  <a:srgbClr val="FF7010"/>
                </a:solidFill>
                <a:latin typeface="+mn-lt"/>
              </a:rPr>
              <a:t>A.  </a:t>
            </a:r>
            <a:r>
              <a:rPr lang="ru-RU" sz="3600" b="1" dirty="0" smtClean="0">
                <a:solidFill>
                  <a:srgbClr val="FF7010"/>
                </a:solidFill>
                <a:latin typeface="+mn-lt"/>
              </a:rPr>
              <a:t>Выбор лидеров</a:t>
            </a:r>
            <a:endParaRPr lang="en-US" sz="3600" b="1" dirty="0">
              <a:solidFill>
                <a:srgbClr val="FF7010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215" y="1032369"/>
            <a:ext cx="73533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«И поставил из них двенадцать, чтобы с Ним были, и чтобы посылать их на проповедь, и чтобы они имели власть исцелять от болезней и изгонять бесов…»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(</a:t>
            </a:r>
            <a:r>
              <a:rPr lang="ru-RU" sz="32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Марка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3:14-15)</a:t>
            </a:r>
          </a:p>
        </p:txBody>
      </p:sp>
      <p:sp>
        <p:nvSpPr>
          <p:cNvPr id="8" name="Rectangle 7"/>
          <p:cNvSpPr/>
          <p:nvPr/>
        </p:nvSpPr>
        <p:spPr>
          <a:xfrm>
            <a:off x="5642917" y="4286928"/>
            <a:ext cx="3879906" cy="175432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l"/>
            <a:r>
              <a:rPr lang="ru-RU" sz="3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Практиковать</a:t>
            </a:r>
            <a:endParaRPr lang="en-US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3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Обучить</a:t>
            </a:r>
            <a:endParaRPr lang="en-US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7698" y="4300129"/>
            <a:ext cx="685800" cy="6769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7997" y="5392223"/>
            <a:ext cx="685501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322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2098398" y="906992"/>
            <a:ext cx="48109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 latinLnBrk="1" hangingPunct="0"/>
            <a:r>
              <a:rPr lang="ru-RU" sz="3600" b="1" dirty="0" smtClean="0">
                <a:solidFill>
                  <a:srgbClr val="FF7010"/>
                </a:solidFill>
                <a:latin typeface="+mn-lt"/>
              </a:rPr>
              <a:t>Б.</a:t>
            </a:r>
            <a:r>
              <a:rPr lang="en-US" sz="3600" b="1" dirty="0" smtClean="0">
                <a:solidFill>
                  <a:srgbClr val="FF7010"/>
                </a:solidFill>
                <a:latin typeface="+mn-lt"/>
              </a:rPr>
              <a:t> </a:t>
            </a:r>
            <a:r>
              <a:rPr lang="ru-RU" sz="3600" b="1" u="sng" dirty="0" smtClean="0">
                <a:solidFill>
                  <a:srgbClr val="FF7010"/>
                </a:solidFill>
                <a:latin typeface="+mn-lt"/>
              </a:rPr>
              <a:t>Обучать</a:t>
            </a:r>
            <a:r>
              <a:rPr lang="en-US" sz="3600" b="1" dirty="0" smtClean="0">
                <a:solidFill>
                  <a:srgbClr val="FF7010"/>
                </a:solidFill>
                <a:latin typeface="+mn-lt"/>
              </a:rPr>
              <a:t> </a:t>
            </a:r>
            <a:r>
              <a:rPr lang="ru-RU" sz="3600" b="1" dirty="0" smtClean="0">
                <a:solidFill>
                  <a:srgbClr val="FF7010"/>
                </a:solidFill>
                <a:latin typeface="+mn-lt"/>
              </a:rPr>
              <a:t>лидеров</a:t>
            </a:r>
            <a:endParaRPr lang="en-US" sz="3600" b="1" dirty="0">
              <a:solidFill>
                <a:srgbClr val="FF7010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1180" y="2084060"/>
            <a:ext cx="784536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«И что слышал от меня при многих свидетелях, то передай верным людям, которые были бы способны и других научить»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(2 </a:t>
            </a:r>
            <a:r>
              <a:rPr lang="ru-RU" sz="32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Тимофею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2:2)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5086995"/>
            <a:ext cx="2673395" cy="6463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l"/>
            <a:r>
              <a:rPr lang="ru-RU" sz="3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Поделиться</a:t>
            </a:r>
            <a:endParaRPr lang="en-US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8362" y="5086995"/>
            <a:ext cx="685501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569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1416341" y="214489"/>
            <a:ext cx="63113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 latinLnBrk="1" hangingPunct="0"/>
            <a:r>
              <a:rPr lang="ru-RU" sz="3600" b="1" dirty="0" smtClean="0">
                <a:solidFill>
                  <a:srgbClr val="FF7010"/>
                </a:solidFill>
                <a:latin typeface="+mn-lt"/>
              </a:rPr>
              <a:t>Шаг</a:t>
            </a:r>
            <a:r>
              <a:rPr lang="en-US" sz="3600" b="1" dirty="0" smtClean="0">
                <a:solidFill>
                  <a:srgbClr val="FF7010"/>
                </a:solidFill>
                <a:latin typeface="+mn-lt"/>
              </a:rPr>
              <a:t> </a:t>
            </a:r>
            <a:r>
              <a:rPr lang="en-US" sz="3600" b="1" dirty="0">
                <a:solidFill>
                  <a:srgbClr val="FF7010"/>
                </a:solidFill>
                <a:latin typeface="+mn-lt"/>
              </a:rPr>
              <a:t>5: </a:t>
            </a:r>
            <a:r>
              <a:rPr lang="ru-RU" sz="3600" b="1" dirty="0" smtClean="0">
                <a:solidFill>
                  <a:srgbClr val="FF7010"/>
                </a:solidFill>
                <a:latin typeface="+mn-lt"/>
              </a:rPr>
              <a:t>Умножение урожая</a:t>
            </a:r>
            <a:endParaRPr lang="en-US" sz="3600" b="1" dirty="0">
              <a:solidFill>
                <a:srgbClr val="FF701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1055157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rtl="0" latinLnBrk="1" hangingPunct="0"/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       Применять</a:t>
            </a:r>
            <a:endParaRPr 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3243" y="1510264"/>
            <a:ext cx="853751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0" indent="-74295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30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Выберите лидеров, которые отправятся в новые регионы, где откроют новые церкви</a:t>
            </a:r>
            <a:r>
              <a:rPr lang="en-US" sz="30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.  </a:t>
            </a:r>
            <a:endParaRPr lang="en-US" sz="30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marL="742950" marR="0" lvl="0" indent="-74295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30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Обучите их 4 шагам сбора урожая</a:t>
            </a:r>
            <a:r>
              <a:rPr lang="en-US" sz="30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. </a:t>
            </a:r>
            <a:endParaRPr lang="en-US" sz="30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marL="742950" marR="0" lvl="0" indent="-74295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30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Помогите им найти человека-миротворца</a:t>
            </a:r>
            <a:r>
              <a:rPr lang="en-US" sz="30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. </a:t>
            </a:r>
            <a:endParaRPr lang="en-US" sz="30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marL="742950" marR="0" lvl="0" indent="-74295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30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Помогите им обучить новообращенных и провести первое богослужение в первые шесть месяцев работы.</a:t>
            </a:r>
            <a:r>
              <a:rPr lang="en-US" sz="30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30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Будьте с ними рядом, наставляя их и совершая вместе служение</a:t>
            </a:r>
            <a:r>
              <a:rPr lang="en-US" sz="30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.  </a:t>
            </a:r>
            <a:endParaRPr lang="en-US" sz="30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3220" y="1009216"/>
            <a:ext cx="685501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99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shutterstock_257709397 sm.jpg"/>
          <p:cNvPicPr/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3006" y="-26908"/>
            <a:ext cx="8807145" cy="6911816"/>
          </a:xfrm>
          <a:prstGeom prst="rect">
            <a:avLst/>
          </a:prstGeom>
          <a:ln w="12700">
            <a:miter lim="400000"/>
          </a:ln>
        </p:spPr>
      </p:pic>
      <p:sp>
        <p:nvSpPr>
          <p:cNvPr id="542" name="Shape 542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441785" y="596710"/>
            <a:ext cx="826042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noFill/>
                  <a:prstDash val="solid"/>
                </a:ln>
                <a:solidFill>
                  <a:srgbClr val="FF701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Завершение обучения и посвящение</a:t>
            </a:r>
            <a:endParaRPr lang="en-US" sz="5400" b="1" cap="none" spc="0" dirty="0">
              <a:ln w="9525">
                <a:noFill/>
                <a:prstDash val="solid"/>
              </a:ln>
              <a:solidFill>
                <a:srgbClr val="FF701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</a:endParaRPr>
          </a:p>
        </p:txBody>
      </p:sp>
      <p:sp>
        <p:nvSpPr>
          <p:cNvPr id="8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511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34865" y="215942"/>
            <a:ext cx="7933063" cy="129009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en-US" sz="3600" b="1" dirty="0">
                <a:solidFill>
                  <a:srgbClr val="FF7010"/>
                </a:solidFill>
                <a:effectLst/>
                <a:latin typeface="Times New Roman" panose="02020603050405020304" pitchFamily="18" charset="0"/>
              </a:rPr>
              <a:t>Схема </a:t>
            </a:r>
            <a:r>
              <a:rPr lang="uk-UA" altLang="en-US" sz="3600" b="1" dirty="0" err="1">
                <a:solidFill>
                  <a:srgbClr val="FF7010"/>
                </a:solidFill>
                <a:effectLst/>
                <a:latin typeface="Times New Roman" panose="02020603050405020304" pitchFamily="18" charset="0"/>
              </a:rPr>
              <a:t>формирования</a:t>
            </a:r>
            <a:r>
              <a:rPr lang="uk-UA" altLang="en-US" sz="3600" b="1" dirty="0">
                <a:solidFill>
                  <a:srgbClr val="FF701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uk-UA" altLang="en-US" sz="3600" b="1" dirty="0" err="1">
                <a:solidFill>
                  <a:srgbClr val="FF7010"/>
                </a:solidFill>
                <a:effectLst/>
                <a:latin typeface="Times New Roman" panose="02020603050405020304" pitchFamily="18" charset="0"/>
              </a:rPr>
              <a:t>церквей</a:t>
            </a:r>
            <a:r>
              <a:rPr lang="uk-UA" altLang="en-US" sz="3600" b="1" dirty="0">
                <a:solidFill>
                  <a:srgbClr val="FF7010"/>
                </a:solidFill>
                <a:effectLst/>
                <a:latin typeface="Times New Roman" panose="02020603050405020304" pitchFamily="18" charset="0"/>
              </a:rPr>
              <a:t> по </a:t>
            </a:r>
            <a:r>
              <a:rPr lang="uk-UA" altLang="en-US" sz="3600" b="1" dirty="0" err="1">
                <a:solidFill>
                  <a:srgbClr val="FF7010"/>
                </a:solidFill>
                <a:effectLst/>
                <a:latin typeface="Times New Roman" panose="02020603050405020304" pitchFamily="18" charset="0"/>
              </a:rPr>
              <a:t>поколениям</a:t>
            </a:r>
            <a:endParaRPr lang="uk-UA" altLang="en-US" sz="3600" b="1" dirty="0">
              <a:solidFill>
                <a:srgbClr val="FF701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32" name="Shape 542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133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805763" y="2926946"/>
            <a:ext cx="714153" cy="372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F1-F5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398875" y="2926946"/>
            <a:ext cx="714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latin typeface="Times New Roman" charset="0"/>
                <a:ea typeface="Times New Roman" charset="0"/>
                <a:cs typeface="Times New Roman" charset="0"/>
              </a:rPr>
              <a:t>F1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071731" y="2942895"/>
            <a:ext cx="714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F1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744587" y="2930995"/>
            <a:ext cx="714153" cy="372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F1-F5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527545" y="4211082"/>
            <a:ext cx="7141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mtClean="0">
                <a:latin typeface="Times New Roman" charset="0"/>
                <a:ea typeface="Times New Roman" charset="0"/>
                <a:cs typeface="Times New Roman" charset="0"/>
              </a:rPr>
              <a:t>F1-F3</a:t>
            </a:r>
            <a:endParaRPr lang="en-US" sz="1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610294" y="4209805"/>
            <a:ext cx="7141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mtClean="0">
                <a:latin typeface="Times New Roman" charset="0"/>
                <a:ea typeface="Times New Roman" charset="0"/>
                <a:cs typeface="Times New Roman" charset="0"/>
              </a:rPr>
              <a:t>F1-F2</a:t>
            </a:r>
            <a:endParaRPr lang="en-US" sz="1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693043" y="4205731"/>
            <a:ext cx="7141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mtClean="0">
                <a:latin typeface="Times New Roman" charset="0"/>
                <a:ea typeface="Times New Roman" charset="0"/>
                <a:cs typeface="Times New Roman" charset="0"/>
              </a:rPr>
              <a:t>F1-F3</a:t>
            </a:r>
            <a:endParaRPr lang="en-US" sz="1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765534" y="4203694"/>
            <a:ext cx="7141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mtClean="0">
                <a:latin typeface="Times New Roman" charset="0"/>
                <a:ea typeface="Times New Roman" charset="0"/>
                <a:cs typeface="Times New Roman" charset="0"/>
              </a:rPr>
              <a:t>F1-F2</a:t>
            </a:r>
            <a:endParaRPr lang="en-US" sz="1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838025" y="4211082"/>
            <a:ext cx="7141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imes New Roman" charset="0"/>
                <a:ea typeface="Times New Roman" charset="0"/>
                <a:cs typeface="Times New Roman" charset="0"/>
              </a:rPr>
              <a:t>F2-F3</a:t>
            </a:r>
            <a:endParaRPr lang="en-US" sz="1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910516" y="4202675"/>
            <a:ext cx="7141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imes New Roman" charset="0"/>
                <a:ea typeface="Times New Roman" charset="0"/>
                <a:cs typeface="Times New Roman" charset="0"/>
              </a:rPr>
              <a:t>F2</a:t>
            </a:r>
            <a:endParaRPr lang="en-US" sz="1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537291" y="5282506"/>
            <a:ext cx="7141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imes New Roman" charset="0"/>
                <a:ea typeface="Times New Roman" charset="0"/>
                <a:cs typeface="Times New Roman" charset="0"/>
              </a:rPr>
              <a:t>F1-F2</a:t>
            </a:r>
            <a:endParaRPr lang="en-US" sz="1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416254" y="5282505"/>
            <a:ext cx="7141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imes New Roman" charset="0"/>
                <a:ea typeface="Times New Roman" charset="0"/>
                <a:cs typeface="Times New Roman" charset="0"/>
              </a:rPr>
              <a:t>F1-F3</a:t>
            </a:r>
            <a:endParaRPr lang="en-US" sz="1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34440" y="1583489"/>
            <a:ext cx="6675120" cy="4821936"/>
            <a:chOff x="1234440" y="1583489"/>
            <a:chExt cx="6675120" cy="4821936"/>
          </a:xfrm>
        </p:grpSpPr>
        <p:grpSp>
          <p:nvGrpSpPr>
            <p:cNvPr id="5" name="Group 4"/>
            <p:cNvGrpSpPr/>
            <p:nvPr/>
          </p:nvGrpSpPr>
          <p:grpSpPr>
            <a:xfrm>
              <a:off x="1234440" y="1583489"/>
              <a:ext cx="6675120" cy="4821936"/>
              <a:chOff x="1234440" y="1583489"/>
              <a:chExt cx="6675120" cy="4821936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4440" y="1583489"/>
                <a:ext cx="6675120" cy="4821936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2764318" y="1871164"/>
                <a:ext cx="340064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en-US" sz="12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Схема формирования церквей по поколениям</a:t>
                </a:r>
                <a:endParaRPr lang="en-US" altLang="en-US" sz="1200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092694" y="2299940"/>
                <a:ext cx="474389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sz="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1</a:t>
                </a:r>
                <a:r>
                  <a:rPr lang="ru-RU" altLang="en-US" sz="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поколение</a:t>
                </a:r>
                <a:r>
                  <a:rPr lang="en-US" altLang="en-US" sz="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 -  </a:t>
                </a:r>
                <a:r>
                  <a:rPr lang="ru-RU" altLang="en-US" sz="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церкви, которые участвовали в обучении или же были открыты руководителем миссии</a:t>
                </a:r>
                <a:endParaRPr lang="en-US" sz="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1579830" y="3751330"/>
                <a:ext cx="6044839" cy="215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75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2</a:t>
                </a:r>
                <a:r>
                  <a:rPr lang="ru-RU" altLang="en-US" sz="75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поколение</a:t>
                </a:r>
                <a:r>
                  <a:rPr lang="en-US" altLang="en-US" sz="75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 -  </a:t>
                </a:r>
                <a:r>
                  <a:rPr lang="ru-RU" altLang="en-US" sz="75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церкви, которые были открыты церквами 1 поколения</a:t>
                </a:r>
                <a:r>
                  <a:rPr lang="en-US" altLang="en-US" sz="75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.  </a:t>
                </a:r>
                <a:r>
                  <a:rPr lang="ru-RU" altLang="en-US" sz="75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Перечислите только те церкви, которые проводят регулярные встречи</a:t>
                </a:r>
                <a:r>
                  <a:rPr lang="en-US" altLang="en-US" sz="75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. </a:t>
                </a:r>
                <a:endParaRPr lang="en-US" altLang="en-US" sz="750" dirty="0"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461974" y="4724693"/>
                <a:ext cx="6278843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750" b="1" dirty="0">
                    <a:solidFill>
                      <a:srgbClr val="000000"/>
                    </a:solidFill>
                    <a:effectLst/>
                    <a:latin typeface="Calibri" charset="0"/>
                    <a:ea typeface="Calibri" charset="0"/>
                    <a:cs typeface="Calibri" charset="0"/>
                  </a:rPr>
                  <a:t>3</a:t>
                </a:r>
                <a:r>
                  <a:rPr lang="ru-RU" altLang="en-US" sz="750" b="1" dirty="0">
                    <a:solidFill>
                      <a:srgbClr val="000000"/>
                    </a:solidFill>
                    <a:effectLst/>
                    <a:latin typeface="Calibri" charset="0"/>
                    <a:ea typeface="Calibri" charset="0"/>
                    <a:cs typeface="Calibri" charset="0"/>
                  </a:rPr>
                  <a:t> поколение</a:t>
                </a:r>
                <a:r>
                  <a:rPr lang="en-US" altLang="en-US" sz="750" dirty="0">
                    <a:solidFill>
                      <a:srgbClr val="000000"/>
                    </a:solidFill>
                    <a:effectLst/>
                    <a:latin typeface="Calibri" charset="0"/>
                    <a:ea typeface="Calibri" charset="0"/>
                    <a:cs typeface="Calibri" charset="0"/>
                  </a:rPr>
                  <a:t>  -  </a:t>
                </a:r>
                <a:r>
                  <a:rPr lang="ru-RU" sz="750" dirty="0">
                    <a:effectLst/>
                    <a:latin typeface="Calibri" charset="0"/>
                    <a:ea typeface="Calibri" charset="0"/>
                    <a:cs typeface="Calibri" charset="0"/>
                  </a:rPr>
                  <a:t>Церкви, которые были образованы церквами 2-го поколения. </a:t>
                </a:r>
                <a:r>
                  <a:rPr lang="ru-RU" altLang="en-US" sz="75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Перечислите только те церкви, которые проводят регулярные встречи</a:t>
                </a:r>
                <a:r>
                  <a:rPr lang="en-US" altLang="en-US" sz="75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. </a:t>
                </a:r>
                <a:endParaRPr lang="en-US" altLang="en-US" sz="750" dirty="0"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4214923" y="5036284"/>
                <a:ext cx="714153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/>
                <a:r>
                  <a:rPr lang="ru-RU" sz="1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Легенда</a:t>
                </a:r>
                <a:endParaRPr lang="en-US" sz="10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676608" y="3305941"/>
                <a:ext cx="922895" cy="312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700" dirty="0">
                    <a:latin typeface="Times New Roman" charset="0"/>
                    <a:ea typeface="Times New Roman" charset="0"/>
                    <a:cs typeface="Times New Roman" charset="0"/>
                  </a:rPr>
                  <a:t>название церкви</a:t>
                </a:r>
                <a:r>
                  <a:rPr lang="en-US" sz="7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/ </a:t>
                </a:r>
              </a:p>
              <a:p>
                <a:r>
                  <a:rPr lang="ru-RU" sz="700" dirty="0">
                    <a:latin typeface="Times New Roman" charset="0"/>
                    <a:ea typeface="Times New Roman" charset="0"/>
                    <a:cs typeface="Times New Roman" charset="0"/>
                  </a:rPr>
                  <a:t>Место нахождения</a:t>
                </a:r>
                <a:endParaRPr lang="en-US" sz="7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4129884" y="5324253"/>
                <a:ext cx="103329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ru-RU" sz="600" dirty="0">
                    <a:latin typeface="Times New Roman" charset="0"/>
                    <a:ea typeface="Times New Roman" charset="0"/>
                    <a:cs typeface="Times New Roman" charset="0"/>
                  </a:rPr>
                  <a:t>Постоянные пожертвования/Казначей</a:t>
                </a:r>
                <a:endParaRPr lang="en-US" sz="6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198415" y="4987445"/>
                <a:ext cx="94820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uk-UA" sz="600" dirty="0">
                    <a:latin typeface="Times New Roman" charset="0"/>
                    <a:ea typeface="Times New Roman" charset="0"/>
                    <a:cs typeface="Times New Roman" charset="0"/>
                  </a:rPr>
                  <a:t>Вечеря </a:t>
                </a:r>
                <a:r>
                  <a:rPr lang="uk-UA" sz="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Господня</a:t>
                </a:r>
                <a:endParaRPr lang="en-US" sz="600" dirty="0" smtClean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algn="l"/>
                <a:r>
                  <a:rPr lang="uk-UA" sz="600" dirty="0" err="1">
                    <a:latin typeface="Times New Roman" charset="0"/>
                    <a:ea typeface="Times New Roman" charset="0"/>
                    <a:cs typeface="Times New Roman" charset="0"/>
                  </a:rPr>
                  <a:t>Руководство</a:t>
                </a:r>
                <a:r>
                  <a:rPr lang="uk-UA" sz="600" dirty="0">
                    <a:latin typeface="Times New Roman" charset="0"/>
                    <a:ea typeface="Times New Roman" charset="0"/>
                    <a:cs typeface="Times New Roman" charset="0"/>
                  </a:rPr>
                  <a:t> церкви</a:t>
                </a:r>
                <a:endParaRPr lang="en-US" sz="6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216758" y="5242167"/>
                <a:ext cx="94820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defTabSz="685800"/>
                <a:r>
                  <a:rPr lang="ru-RU" sz="7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Крещение</a:t>
                </a:r>
              </a:p>
              <a:p>
                <a:pPr algn="l" defTabSz="685800"/>
                <a:r>
                  <a:rPr lang="ru-RU" sz="7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Руководство церкви</a:t>
                </a:r>
                <a:endParaRPr lang="en-US" sz="7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5255435" y="5570744"/>
                <a:ext cx="948206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600" dirty="0">
                    <a:latin typeface="Times New Roman" charset="0"/>
                    <a:ea typeface="Times New Roman" charset="0"/>
                    <a:cs typeface="Times New Roman" charset="0"/>
                  </a:rPr>
                  <a:t>пастор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029568" y="4960911"/>
                <a:ext cx="166217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 indent="0" algn="l" defTabSz="685800"/>
                <a:r>
                  <a:rPr lang="en-US" sz="6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F1 – </a:t>
                </a:r>
                <a:r>
                  <a:rPr lang="ru-RU" sz="6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поле</a:t>
                </a:r>
                <a:r>
                  <a:rPr lang="en-US" sz="6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 2x2 </a:t>
                </a:r>
                <a:r>
                  <a:rPr lang="ru-RU" sz="6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направлена команда</a:t>
                </a:r>
                <a:r>
                  <a:rPr lang="en-US" sz="6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1" indent="0" algn="l" defTabSz="685800"/>
                <a:r>
                  <a:rPr lang="en-US" sz="6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F2 – Field 2: </a:t>
                </a:r>
                <a:r>
                  <a:rPr lang="ru-RU" sz="6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личное свидетельство и Римская дорога рассказаны</a:t>
                </a:r>
                <a:r>
                  <a:rPr lang="en-US" sz="6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1" indent="0" algn="l" defTabSz="685800"/>
                <a:r>
                  <a:rPr lang="en-US" sz="6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F3 – Field 3: 7 </a:t>
                </a:r>
                <a:r>
                  <a:rPr lang="ru-RU" sz="6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заповедей и метод «меча» практикуются</a:t>
                </a:r>
                <a:endParaRPr lang="en-US" sz="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indent="0" algn="l" defTabSz="685800"/>
                <a:r>
                  <a:rPr lang="en-US" sz="6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F4 – Field 4: 9 </a:t>
                </a:r>
                <a:r>
                  <a:rPr lang="ru-RU" sz="6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практик присутствуют и выбраны лидеры</a:t>
                </a:r>
                <a:endParaRPr lang="en-US" sz="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indent="0" algn="l" defTabSz="685800"/>
                <a:r>
                  <a:rPr lang="en-US" sz="6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F5 – </a:t>
                </a:r>
                <a:r>
                  <a:rPr lang="ru-RU" sz="6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составлен список и отправлено на служение следующее поколение «Тимофеев»</a:t>
                </a:r>
                <a:endParaRPr lang="en-US" sz="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endParaRPr lang="en-US" sz="6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252669" y="3309179"/>
                <a:ext cx="10065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700" dirty="0">
                    <a:latin typeface="Times New Roman" charset="0"/>
                    <a:ea typeface="Times New Roman" charset="0"/>
                    <a:cs typeface="Times New Roman" charset="0"/>
                  </a:rPr>
                  <a:t>название церкви</a:t>
                </a:r>
                <a:r>
                  <a:rPr lang="en-US" sz="7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/ </a:t>
                </a:r>
              </a:p>
              <a:p>
                <a:r>
                  <a:rPr lang="ru-RU" sz="700" dirty="0">
                    <a:latin typeface="Times New Roman" charset="0"/>
                    <a:ea typeface="Times New Roman" charset="0"/>
                    <a:cs typeface="Times New Roman" charset="0"/>
                  </a:rPr>
                  <a:t>Место нахождения</a:t>
                </a:r>
                <a:endParaRPr lang="en-US" sz="7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892899" y="3305941"/>
                <a:ext cx="996919" cy="312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700" dirty="0">
                    <a:latin typeface="Times New Roman" charset="0"/>
                    <a:ea typeface="Times New Roman" charset="0"/>
                    <a:cs typeface="Times New Roman" charset="0"/>
                  </a:rPr>
                  <a:t>название церкви</a:t>
                </a:r>
                <a:r>
                  <a:rPr lang="en-US" sz="7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/ </a:t>
                </a:r>
              </a:p>
              <a:p>
                <a:r>
                  <a:rPr lang="ru-RU" sz="700" dirty="0">
                    <a:latin typeface="Times New Roman" charset="0"/>
                    <a:ea typeface="Times New Roman" charset="0"/>
                    <a:cs typeface="Times New Roman" charset="0"/>
                  </a:rPr>
                  <a:t>Место нахождения</a:t>
                </a:r>
                <a:endParaRPr lang="en-US" sz="7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552178" y="3305941"/>
                <a:ext cx="93680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700" dirty="0">
                    <a:latin typeface="Times New Roman" charset="0"/>
                    <a:ea typeface="Times New Roman" charset="0"/>
                    <a:cs typeface="Times New Roman" charset="0"/>
                  </a:rPr>
                  <a:t>название церкви</a:t>
                </a:r>
                <a:r>
                  <a:rPr lang="en-US" sz="7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/ </a:t>
                </a:r>
              </a:p>
              <a:p>
                <a:r>
                  <a:rPr lang="ru-RU" sz="700" dirty="0">
                    <a:latin typeface="Times New Roman" charset="0"/>
                    <a:ea typeface="Times New Roman" charset="0"/>
                    <a:cs typeface="Times New Roman" charset="0"/>
                  </a:rPr>
                  <a:t>Место нахождения</a:t>
                </a:r>
                <a:endParaRPr lang="en-US" sz="7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531744" y="4367136"/>
                <a:ext cx="687409" cy="235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50" dirty="0">
                    <a:latin typeface="Times New Roman" charset="0"/>
                    <a:ea typeface="Times New Roman" charset="0"/>
                    <a:cs typeface="Times New Roman" charset="0"/>
                  </a:rPr>
                  <a:t>название церкви</a:t>
                </a:r>
                <a:r>
                  <a:rPr lang="en-US" sz="45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/ </a:t>
                </a:r>
              </a:p>
              <a:p>
                <a:r>
                  <a:rPr lang="ru-RU" sz="450" dirty="0">
                    <a:latin typeface="Times New Roman" charset="0"/>
                    <a:ea typeface="Times New Roman" charset="0"/>
                    <a:cs typeface="Times New Roman" charset="0"/>
                  </a:rPr>
                  <a:t>Место нахождения</a:t>
                </a:r>
                <a:endParaRPr lang="en-US" sz="45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588184" y="4367136"/>
                <a:ext cx="697177" cy="230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50" dirty="0">
                    <a:latin typeface="Times New Roman" charset="0"/>
                    <a:ea typeface="Times New Roman" charset="0"/>
                    <a:cs typeface="Times New Roman" charset="0"/>
                  </a:rPr>
                  <a:t>название церкви</a:t>
                </a:r>
                <a:r>
                  <a:rPr lang="en-US" sz="45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/ </a:t>
                </a:r>
              </a:p>
              <a:p>
                <a:r>
                  <a:rPr lang="ru-RU" sz="450" dirty="0">
                    <a:latin typeface="Times New Roman" charset="0"/>
                    <a:ea typeface="Times New Roman" charset="0"/>
                    <a:cs typeface="Times New Roman" charset="0"/>
                  </a:rPr>
                  <a:t>Место нахождения</a:t>
                </a:r>
                <a:endParaRPr lang="en-US" sz="45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700048" y="4363258"/>
                <a:ext cx="685038" cy="235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50" dirty="0">
                    <a:latin typeface="Times New Roman" charset="0"/>
                    <a:ea typeface="Times New Roman" charset="0"/>
                    <a:cs typeface="Times New Roman" charset="0"/>
                  </a:rPr>
                  <a:t>название церкви</a:t>
                </a:r>
                <a:r>
                  <a:rPr lang="en-US" sz="45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/ </a:t>
                </a:r>
              </a:p>
              <a:p>
                <a:r>
                  <a:rPr lang="ru-RU" sz="450" dirty="0">
                    <a:latin typeface="Times New Roman" charset="0"/>
                    <a:ea typeface="Times New Roman" charset="0"/>
                    <a:cs typeface="Times New Roman" charset="0"/>
                  </a:rPr>
                  <a:t>Место нахождения</a:t>
                </a:r>
                <a:endParaRPr lang="en-US" sz="45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4754117" y="4367136"/>
                <a:ext cx="66833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50" dirty="0">
                    <a:latin typeface="Times New Roman" charset="0"/>
                    <a:ea typeface="Times New Roman" charset="0"/>
                    <a:cs typeface="Times New Roman" charset="0"/>
                  </a:rPr>
                  <a:t>название церкви</a:t>
                </a:r>
                <a:r>
                  <a:rPr lang="en-US" sz="45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/ </a:t>
                </a:r>
              </a:p>
              <a:p>
                <a:r>
                  <a:rPr lang="ru-RU" sz="450" dirty="0">
                    <a:latin typeface="Times New Roman" charset="0"/>
                    <a:ea typeface="Times New Roman" charset="0"/>
                    <a:cs typeface="Times New Roman" charset="0"/>
                  </a:rPr>
                  <a:t>Место нахождения</a:t>
                </a:r>
                <a:endParaRPr lang="en-US" sz="45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5858541" y="4370194"/>
                <a:ext cx="65836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50" dirty="0">
                    <a:latin typeface="Times New Roman" charset="0"/>
                    <a:ea typeface="Times New Roman" charset="0"/>
                    <a:cs typeface="Times New Roman" charset="0"/>
                  </a:rPr>
                  <a:t>название церкви</a:t>
                </a:r>
                <a:r>
                  <a:rPr lang="en-US" sz="45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/ </a:t>
                </a:r>
              </a:p>
              <a:p>
                <a:r>
                  <a:rPr lang="ru-RU" sz="450" dirty="0">
                    <a:latin typeface="Times New Roman" charset="0"/>
                    <a:ea typeface="Times New Roman" charset="0"/>
                    <a:cs typeface="Times New Roman" charset="0"/>
                  </a:rPr>
                  <a:t>Место нахождения</a:t>
                </a:r>
                <a:endParaRPr lang="en-US" sz="45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924861" y="4360593"/>
                <a:ext cx="66383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50" dirty="0">
                    <a:latin typeface="Times New Roman" charset="0"/>
                    <a:ea typeface="Times New Roman" charset="0"/>
                    <a:cs typeface="Times New Roman" charset="0"/>
                  </a:rPr>
                  <a:t>название церкви</a:t>
                </a:r>
                <a:r>
                  <a:rPr lang="en-US" sz="45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/ </a:t>
                </a:r>
              </a:p>
              <a:p>
                <a:r>
                  <a:rPr lang="ru-RU" sz="450" dirty="0">
                    <a:latin typeface="Times New Roman" charset="0"/>
                    <a:ea typeface="Times New Roman" charset="0"/>
                    <a:cs typeface="Times New Roman" charset="0"/>
                  </a:rPr>
                  <a:t>Место нахождения</a:t>
                </a:r>
                <a:endParaRPr lang="en-US" sz="45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525488" y="5435083"/>
                <a:ext cx="663454" cy="231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50" dirty="0">
                    <a:latin typeface="Times New Roman" charset="0"/>
                    <a:ea typeface="Times New Roman" charset="0"/>
                    <a:cs typeface="Times New Roman" charset="0"/>
                  </a:rPr>
                  <a:t>название церкви</a:t>
                </a:r>
                <a:r>
                  <a:rPr lang="en-US" sz="45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/ </a:t>
                </a:r>
              </a:p>
              <a:p>
                <a:r>
                  <a:rPr lang="ru-RU" sz="450" dirty="0">
                    <a:latin typeface="Times New Roman" charset="0"/>
                    <a:ea typeface="Times New Roman" charset="0"/>
                    <a:cs typeface="Times New Roman" charset="0"/>
                  </a:rPr>
                  <a:t>Место нахождения</a:t>
                </a:r>
                <a:endParaRPr lang="en-US" sz="45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2401354" y="5439744"/>
                <a:ext cx="648949" cy="231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50" dirty="0">
                    <a:latin typeface="Times New Roman" charset="0"/>
                    <a:ea typeface="Times New Roman" charset="0"/>
                    <a:cs typeface="Times New Roman" charset="0"/>
                  </a:rPr>
                  <a:t>название церкви</a:t>
                </a:r>
                <a:r>
                  <a:rPr lang="en-US" sz="45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/ </a:t>
                </a:r>
              </a:p>
              <a:p>
                <a:r>
                  <a:rPr lang="ru-RU" sz="450" dirty="0">
                    <a:latin typeface="Times New Roman" charset="0"/>
                    <a:ea typeface="Times New Roman" charset="0"/>
                    <a:cs typeface="Times New Roman" charset="0"/>
                  </a:rPr>
                  <a:t>Место нахождения</a:t>
                </a:r>
                <a:endParaRPr lang="en-US" sz="45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3200213" y="5435083"/>
                <a:ext cx="68948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50" dirty="0">
                    <a:latin typeface="Times New Roman" charset="0"/>
                    <a:ea typeface="Times New Roman" charset="0"/>
                    <a:cs typeface="Times New Roman" charset="0"/>
                  </a:rPr>
                  <a:t>название церкви</a:t>
                </a:r>
                <a:r>
                  <a:rPr lang="en-US" sz="45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/ </a:t>
                </a:r>
              </a:p>
              <a:p>
                <a:r>
                  <a:rPr lang="ru-RU" sz="450" dirty="0">
                    <a:latin typeface="Times New Roman" charset="0"/>
                    <a:ea typeface="Times New Roman" charset="0"/>
                    <a:cs typeface="Times New Roman" charset="0"/>
                  </a:rPr>
                  <a:t>Место нахождения</a:t>
                </a:r>
                <a:endParaRPr lang="en-US" sz="45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1757084" y="2933532"/>
              <a:ext cx="714153" cy="37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Times New Roman" charset="0"/>
                  <a:ea typeface="Times New Roman" charset="0"/>
                  <a:cs typeface="Times New Roman" charset="0"/>
                </a:rPr>
                <a:t>F1-F5</a:t>
              </a:r>
              <a:endParaRPr lang="en-US" sz="16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534235" y="2923861"/>
              <a:ext cx="4735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smtClean="0">
                  <a:latin typeface="Times New Roman" charset="0"/>
                  <a:ea typeface="Times New Roman" charset="0"/>
                  <a:cs typeface="Times New Roman" charset="0"/>
                </a:rPr>
                <a:t>F1</a:t>
              </a:r>
              <a:endParaRPr lang="en-US" sz="16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176946" y="2909198"/>
              <a:ext cx="439305" cy="347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Times New Roman" charset="0"/>
                  <a:ea typeface="Times New Roman" charset="0"/>
                  <a:cs typeface="Times New Roman" charset="0"/>
                </a:rPr>
                <a:t>F1</a:t>
              </a:r>
              <a:endParaRPr lang="en-US" sz="16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695908" y="2940696"/>
              <a:ext cx="714153" cy="37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Times New Roman" charset="0"/>
                  <a:ea typeface="Times New Roman" charset="0"/>
                  <a:cs typeface="Times New Roman" charset="0"/>
                </a:rPr>
                <a:t>F1-F5</a:t>
              </a:r>
              <a:endParaRPr lang="en-US" sz="16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608690" y="4184819"/>
              <a:ext cx="507146" cy="254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smtClean="0">
                  <a:latin typeface="Times New Roman" charset="0"/>
                  <a:ea typeface="Times New Roman" charset="0"/>
                  <a:cs typeface="Times New Roman" charset="0"/>
                </a:rPr>
                <a:t>F1-F3</a:t>
              </a:r>
              <a:endParaRPr lang="en-US" sz="1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717197" y="4189022"/>
              <a:ext cx="4940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smtClean="0">
                  <a:latin typeface="Times New Roman" charset="0"/>
                  <a:ea typeface="Times New Roman" charset="0"/>
                  <a:cs typeface="Times New Roman" charset="0"/>
                </a:rPr>
                <a:t>F1-F2</a:t>
              </a:r>
              <a:endParaRPr lang="en-US" sz="1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781104" y="4184819"/>
              <a:ext cx="533297" cy="250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smtClean="0">
                  <a:latin typeface="Times New Roman" charset="0"/>
                  <a:ea typeface="Times New Roman" charset="0"/>
                  <a:cs typeface="Times New Roman" charset="0"/>
                </a:rPr>
                <a:t>F1-F3</a:t>
              </a:r>
              <a:endParaRPr lang="en-US" sz="1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883688" y="4186920"/>
              <a:ext cx="4940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smtClean="0">
                  <a:latin typeface="Times New Roman" charset="0"/>
                  <a:ea typeface="Times New Roman" charset="0"/>
                  <a:cs typeface="Times New Roman" charset="0"/>
                </a:rPr>
                <a:t>F1-F2</a:t>
              </a:r>
              <a:endParaRPr lang="en-US" sz="1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935663" y="4186920"/>
              <a:ext cx="4940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Times New Roman" charset="0"/>
                  <a:ea typeface="Times New Roman" charset="0"/>
                  <a:cs typeface="Times New Roman" charset="0"/>
                </a:rPr>
                <a:t>F2-F3</a:t>
              </a:r>
              <a:endParaRPr lang="en-US" sz="1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112476" y="4184819"/>
              <a:ext cx="327472" cy="24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Times New Roman" charset="0"/>
                  <a:ea typeface="Times New Roman" charset="0"/>
                  <a:cs typeface="Times New Roman" charset="0"/>
                </a:rPr>
                <a:t>F2</a:t>
              </a:r>
              <a:endParaRPr lang="en-US" sz="1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493339" y="5264444"/>
              <a:ext cx="507146" cy="254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smtClean="0">
                  <a:latin typeface="Times New Roman" charset="0"/>
                  <a:ea typeface="Times New Roman" charset="0"/>
                  <a:cs typeface="Times New Roman" charset="0"/>
                </a:rPr>
                <a:t>F1-F3</a:t>
              </a:r>
              <a:endParaRPr lang="en-US" sz="1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628797" y="5261000"/>
              <a:ext cx="4940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smtClean="0">
                  <a:latin typeface="Times New Roman" charset="0"/>
                  <a:ea typeface="Times New Roman" charset="0"/>
                  <a:cs typeface="Times New Roman" charset="0"/>
                </a:rPr>
                <a:t>F1-F2</a:t>
              </a:r>
              <a:endParaRPr lang="en-US" sz="1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0359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1539759" y="2105561"/>
            <a:ext cx="606448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0"/>
                <a:solidFill>
                  <a:srgbClr val="FF701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видении </a:t>
            </a:r>
          </a:p>
          <a:p>
            <a:r>
              <a:rPr lang="ru-RU" sz="4000" b="1" dirty="0" smtClean="0">
                <a:ln w="0"/>
                <a:solidFill>
                  <a:srgbClr val="FF701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пяти миллионов церквей</a:t>
            </a:r>
            <a:endParaRPr lang="en-US" sz="4000" b="1" dirty="0">
              <a:ln w="0"/>
              <a:solidFill>
                <a:srgbClr val="FF701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8194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shutterstock_243097771 sm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4258" y="-83488"/>
            <a:ext cx="8823261" cy="7024976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Shape 550"/>
          <p:cNvSpPr/>
          <p:nvPr/>
        </p:nvSpPr>
        <p:spPr>
          <a:xfrm>
            <a:off x="3088641" y="-33300"/>
            <a:ext cx="5681106" cy="6858000"/>
          </a:xfrm>
          <a:prstGeom prst="rect">
            <a:avLst/>
          </a:prstGeom>
          <a:solidFill>
            <a:srgbClr val="0D0D0D">
              <a:alpha val="64999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1" name="Shape 551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4" name="Shape 554"/>
          <p:cNvSpPr/>
          <p:nvPr/>
        </p:nvSpPr>
        <p:spPr>
          <a:xfrm>
            <a:off x="3552958" y="365472"/>
            <a:ext cx="5143017" cy="5601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l" defTabSz="457200">
              <a:defRPr sz="1800">
                <a:effectLst/>
              </a:defRPr>
            </a:pPr>
            <a:r>
              <a:rPr lang="en-US" sz="3600" b="1" dirty="0">
                <a:solidFill>
                  <a:srgbClr val="FF7010"/>
                </a:solidFill>
                <a:latin typeface="+mn-lt"/>
                <a:ea typeface="+mn-ea"/>
                <a:cs typeface="+mn-cs"/>
                <a:sym typeface="Helvetica"/>
              </a:rPr>
              <a:t>I.  </a:t>
            </a:r>
            <a:r>
              <a:rPr lang="ru-RU" sz="3600" b="1" dirty="0" smtClean="0">
                <a:solidFill>
                  <a:srgbClr val="FF7010"/>
                </a:solidFill>
                <a:latin typeface="+mn-lt"/>
                <a:ea typeface="+mn-ea"/>
                <a:cs typeface="+mn-cs"/>
                <a:sym typeface="Helvetica"/>
              </a:rPr>
              <a:t>БОЖЬЕ ДЕЛО</a:t>
            </a:r>
            <a:r>
              <a:rPr sz="3600" b="1" dirty="0" smtClean="0">
                <a:solidFill>
                  <a:srgbClr val="FF7010"/>
                </a:solidFill>
                <a:latin typeface="+mn-lt"/>
                <a:ea typeface="+mn-ea"/>
                <a:cs typeface="+mn-cs"/>
                <a:sym typeface="Helvetica"/>
              </a:rPr>
              <a:t>:</a:t>
            </a:r>
            <a:endParaRPr sz="3600" dirty="0">
              <a:solidFill>
                <a:srgbClr val="FF701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  <a:sym typeface="Helvetica"/>
            </a:endParaRPr>
          </a:p>
          <a:p>
            <a:pPr marL="457200" lvl="0" algn="l" defTabSz="457200">
              <a:defRPr sz="1800">
                <a:effectLst/>
              </a:defRPr>
            </a:pPr>
            <a:endParaRPr lang="ru-RU" sz="2300" b="1" dirty="0" smtClean="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marL="457200" lvl="0" algn="l" defTabSz="457200">
              <a:defRPr sz="1800">
                <a:effectLst/>
              </a:defRPr>
            </a:pPr>
            <a:r>
              <a:rPr lang="ru-RU" sz="2300" b="1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В. </a:t>
            </a:r>
            <a:r>
              <a:rPr lang="ru-RU" sz="32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Божья </a:t>
            </a:r>
            <a:r>
              <a:rPr lang="ru-RU" sz="3200" b="1" u="sng" dirty="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заповедь</a:t>
            </a:r>
            <a:endParaRPr lang="en-US" sz="3200" b="1" u="sng" dirty="0">
              <a:solidFill>
                <a:schemeClr val="bg1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lvl="0" algn="l" defTabSz="457200">
              <a:defRPr sz="1800">
                <a:effectLst/>
              </a:defRPr>
            </a:pPr>
            <a:endParaRPr lang="en-US" sz="2300" b="1" u="sng" dirty="0">
              <a:solidFill>
                <a:schemeClr val="bg1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lvl="0" algn="l" defTabSz="457200">
              <a:defRPr sz="1800">
                <a:effectLst/>
              </a:defRPr>
            </a:pPr>
            <a:r>
              <a:rPr lang="ru-RU" sz="2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«Итак идите, научите все народы, крестя их во имя Отца и Сына и Святого Духа, уча их соблюдать все, что Я повелел вам; и се Я с вами во все дни до скончания века»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 </a:t>
            </a:r>
            <a:endParaRPr lang="ru-RU" sz="2800" b="1" dirty="0" smtClean="0">
              <a:solidFill>
                <a:schemeClr val="bg1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lvl="0" algn="l" defTabSz="457200">
              <a:defRPr sz="1800">
                <a:effectLst/>
              </a:defRPr>
            </a:pPr>
            <a:r>
              <a:rPr lang="en-US" sz="2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(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Матфея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28:19-20) </a:t>
            </a:r>
          </a:p>
          <a:p>
            <a:pPr lvl="0" algn="l" defTabSz="457200">
              <a:defRPr sz="1800">
                <a:effectLst/>
              </a:defRPr>
            </a:pPr>
            <a:endParaRPr lang="en-US" sz="2000" b="1" u="sng" dirty="0">
              <a:solidFill>
                <a:schemeClr val="bg1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9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2236" y="-385795"/>
            <a:ext cx="4131129" cy="433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504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61679" y="260706"/>
            <a:ext cx="7858897" cy="6006480"/>
            <a:chOff x="158339" y="-159019"/>
            <a:chExt cx="7858897" cy="6006480"/>
          </a:xfrm>
        </p:grpSpPr>
        <p:sp>
          <p:nvSpPr>
            <p:cNvPr id="60" name="Shape 60"/>
            <p:cNvSpPr/>
            <p:nvPr/>
          </p:nvSpPr>
          <p:spPr>
            <a:xfrm>
              <a:off x="158339" y="-159019"/>
              <a:ext cx="7858897" cy="163121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lvl="0" algn="ctr"/>
              <a:r>
                <a:rPr lang="ru-RU" sz="2000" b="1" i="1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Helvetica"/>
                </a:rPr>
                <a:t>КАКИМ БУДЕТ СЛЕДУЮЩИЙ КУРС ОБУЧЕНИЯ ДЛЯ ВАС?</a:t>
              </a:r>
              <a:endParaRPr lang="en-US" sz="20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endParaRPr>
            </a:p>
            <a:p>
              <a:pPr lvl="0" algn="ctr"/>
              <a:endParaRPr lang="en-US" sz="20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endParaRPr>
            </a:p>
            <a:p>
              <a:pPr lvl="0" algn="l"/>
              <a:r>
                <a:rPr lang="en-US" sz="2000" b="1" i="1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Helvetica"/>
                </a:rPr>
                <a:t>          </a:t>
              </a:r>
              <a:r>
                <a:rPr lang="ru-RU" sz="2000" b="1" i="1" dirty="0" smtClean="0">
                  <a:solidFill>
                    <a:srgbClr val="FF7010"/>
                  </a:solidFill>
                  <a:effectLst/>
                  <a:latin typeface="+mn-lt"/>
                  <a:ea typeface="+mn-ea"/>
                  <a:cs typeface="+mn-cs"/>
                  <a:sym typeface="Helvetica"/>
                </a:rPr>
                <a:t>ОРГАНИЗАЦИЯ ДОМАШНЕЙ ЦЕРКВИ</a:t>
              </a:r>
              <a:endParaRPr lang="en-US" sz="2000" b="1" i="1" dirty="0">
                <a:solidFill>
                  <a:srgbClr val="FF7010"/>
                </a:solidFill>
                <a:effectLst/>
                <a:latin typeface="+mn-lt"/>
                <a:ea typeface="+mn-ea"/>
                <a:cs typeface="+mn-cs"/>
                <a:sym typeface="Helvetica"/>
              </a:endParaRPr>
            </a:p>
            <a:p>
              <a:pPr lvl="0" algn="l"/>
              <a:r>
                <a:rPr lang="en-US" sz="2000" b="1" i="1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Helvetica"/>
                </a:rPr>
                <a:t>      </a:t>
              </a:r>
              <a:endParaRPr lang="en-US" sz="2000" b="1" i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endParaRPr>
            </a:p>
            <a:p>
              <a:pPr lvl="0" algn="l"/>
              <a:endParaRPr lang="en-US" sz="20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endParaRPr>
            </a:p>
          </p:txBody>
        </p:sp>
        <p:pic>
          <p:nvPicPr>
            <p:cNvPr id="2" name="Picture 1"/>
            <p:cNvPicPr preferRelativeResize="0">
              <a:picLocks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7936" y="1046361"/>
              <a:ext cx="457200" cy="64008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7936" y="1879770"/>
              <a:ext cx="457200" cy="60447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78476" y="1981955"/>
              <a:ext cx="5481914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lvl="0" algn="l"/>
              <a:r>
                <a:rPr lang="ru-RU" sz="2000" b="1" i="1" dirty="0" smtClean="0">
                  <a:solidFill>
                    <a:srgbClr val="00B0F0"/>
                  </a:solidFill>
                  <a:effectLst/>
                  <a:latin typeface="+mn-lt"/>
                  <a:sym typeface="Helvetica"/>
                </a:rPr>
                <a:t>ЦЕРКВИ ОТКРЫВАЮТ НОВЫЕ ЦЕРКВИ</a:t>
              </a:r>
              <a:endParaRPr lang="en-US" sz="2000" b="1" i="1" dirty="0">
                <a:solidFill>
                  <a:srgbClr val="00B0F0"/>
                </a:solidFill>
                <a:effectLst/>
                <a:latin typeface="+mn-lt"/>
                <a:sym typeface="Helvetica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7936" y="2677577"/>
              <a:ext cx="457200" cy="64610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78476" y="2800574"/>
              <a:ext cx="5803189" cy="7078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spc="0" normalizeH="0" baseline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FillTx/>
                  <a:latin typeface="+mn-lt"/>
                  <a:ea typeface="Calibri"/>
                  <a:cs typeface="Calibri"/>
                  <a:sym typeface="Calibri"/>
                </a:rPr>
                <a:t>НАСТАВНИЧЕСТВО</a:t>
              </a:r>
              <a:r>
                <a:rPr kumimoji="0" lang="ru-RU" sz="2000" b="1" i="1" u="none" strike="noStrike" cap="none" spc="0" normalizeH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FillTx/>
                  <a:latin typeface="+mn-lt"/>
                  <a:ea typeface="Calibri"/>
                  <a:cs typeface="Calibri"/>
                  <a:sym typeface="Calibri"/>
                </a:rPr>
                <a:t> ДЛЯ ОРГАНИЗАТОРОВ НОВЫХ ЦЕРКВЕЙ</a:t>
              </a:r>
              <a:endParaRPr kumimoji="0" lang="en-US" sz="2000" b="1" i="1" u="none" strike="noStrike" cap="none" spc="0" normalizeH="0" baseline="0" dirty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+mn-lt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7936" y="3517009"/>
              <a:ext cx="411480" cy="66414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78476" y="3660274"/>
              <a:ext cx="4658497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spc="0" normalizeH="0" baseline="0" dirty="0" smtClean="0">
                  <a:ln>
                    <a:noFill/>
                  </a:ln>
                  <a:solidFill>
                    <a:srgbClr val="DBD800"/>
                  </a:solidFill>
                  <a:effectLst/>
                  <a:uFillTx/>
                  <a:latin typeface="+mn-lt"/>
                  <a:ea typeface="Calibri"/>
                  <a:cs typeface="Calibri"/>
                  <a:sym typeface="Calibri"/>
                </a:rPr>
                <a:t>ДИНАМИКА НОВОЙ ЦЕРКВИ</a:t>
              </a:r>
              <a:endParaRPr kumimoji="0" lang="en-US" sz="2000" b="1" i="1" u="none" strike="noStrike" cap="none" spc="0" normalizeH="0" baseline="0" dirty="0">
                <a:ln>
                  <a:noFill/>
                </a:ln>
                <a:solidFill>
                  <a:srgbClr val="DBD800"/>
                </a:solidFill>
                <a:effectLst/>
                <a:uFillTx/>
                <a:latin typeface="+mn-lt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339" y="4374481"/>
              <a:ext cx="493776" cy="63957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78476" y="4497478"/>
              <a:ext cx="4769708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spc="0" normalizeH="0" baseline="0" dirty="0" smtClean="0">
                  <a:ln>
                    <a:noFill/>
                  </a:ln>
                  <a:solidFill>
                    <a:schemeClr val="accent6"/>
                  </a:solidFill>
                  <a:effectLst/>
                  <a:uFillTx/>
                  <a:latin typeface="+mn-lt"/>
                  <a:ea typeface="Calibri"/>
                  <a:cs typeface="Calibri"/>
                  <a:sym typeface="Calibri"/>
                </a:rPr>
                <a:t>ДВИЖЕНИЕ НОВЫХ ЦЕРКВЕЙ</a:t>
              </a:r>
              <a:endParaRPr kumimoji="0" lang="en-US" sz="2000" b="1" i="1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+mn-lt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776" y="5207381"/>
              <a:ext cx="408902" cy="64008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78476" y="5387546"/>
              <a:ext cx="6346887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spc="0" normalizeH="0" baseline="0" dirty="0" smtClean="0">
                  <a:ln>
                    <a:noFill/>
                  </a:ln>
                  <a:solidFill>
                    <a:srgbClr val="EDCF5B"/>
                  </a:solidFill>
                  <a:effectLst/>
                  <a:uFillTx/>
                  <a:latin typeface="+mn-lt"/>
                  <a:ea typeface="Calibri"/>
                  <a:cs typeface="Calibri"/>
                  <a:sym typeface="Calibri"/>
                </a:rPr>
                <a:t>ВЫЗОВ ДЛЯ ЛИДЕРОВ НОВОГО ПОКОЛЕНИЯ</a:t>
              </a:r>
              <a:endParaRPr kumimoji="0" lang="en-US" sz="2000" b="1" i="1" u="none" strike="noStrike" cap="none" spc="0" normalizeH="0" baseline="0" dirty="0">
                <a:ln>
                  <a:noFill/>
                </a:ln>
                <a:solidFill>
                  <a:srgbClr val="EDCF5B"/>
                </a:solidFill>
                <a:effectLst/>
                <a:uFillTx/>
                <a:latin typeface="+mn-lt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Shape 92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 b="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892063" y="1555293"/>
            <a:ext cx="50577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ru-RU" b="1" i="1" dirty="0" smtClean="0">
                <a:solidFill>
                  <a:schemeClr val="accent3"/>
                </a:solidFill>
                <a:effectLst/>
                <a:sym typeface="Helvetica"/>
              </a:rPr>
              <a:t>ОСНОВЫ ОТКРЫТИЕ НОВОЙ ЦЕРКВИ</a:t>
            </a:r>
            <a:endParaRPr lang="en-US" b="1" i="1" dirty="0">
              <a:solidFill>
                <a:schemeClr val="accent3"/>
              </a:solidFill>
              <a:effectLst/>
              <a:sym typeface="Helvetic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116" y="736828"/>
            <a:ext cx="457200" cy="64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8988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6" name="shutterstock_183596690 sm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2292096"/>
            <a:ext cx="9144001" cy="4591456"/>
          </a:xfrm>
          <a:prstGeom prst="rect">
            <a:avLst/>
          </a:prstGeom>
          <a:ln w="12700">
            <a:miter lim="400000"/>
          </a:ln>
        </p:spPr>
      </p:pic>
      <p:sp>
        <p:nvSpPr>
          <p:cNvPr id="597" name="Shape 597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1080499" y="214489"/>
            <a:ext cx="69830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 latinLnBrk="1" hangingPunct="0"/>
            <a:r>
              <a:rPr lang="ru-RU" sz="3600" b="1" dirty="0" smtClean="0">
                <a:solidFill>
                  <a:srgbClr val="FF7010"/>
                </a:solidFill>
                <a:latin typeface="+mn-lt"/>
              </a:rPr>
              <a:t>Шаг</a:t>
            </a:r>
            <a:r>
              <a:rPr lang="en-US" sz="3600" b="1" dirty="0" smtClean="0">
                <a:solidFill>
                  <a:srgbClr val="FF7010"/>
                </a:solidFill>
                <a:latin typeface="+mn-lt"/>
              </a:rPr>
              <a:t> </a:t>
            </a:r>
            <a:r>
              <a:rPr lang="en-US" sz="3600" b="1" dirty="0">
                <a:solidFill>
                  <a:srgbClr val="FF7010"/>
                </a:solidFill>
                <a:latin typeface="+mn-lt"/>
              </a:rPr>
              <a:t>1: </a:t>
            </a:r>
            <a:r>
              <a:rPr lang="ru-RU" sz="3600" b="1" dirty="0" smtClean="0">
                <a:solidFill>
                  <a:srgbClr val="FF7010"/>
                </a:solidFill>
                <a:latin typeface="+mn-lt"/>
              </a:rPr>
              <a:t>Увидеть пустые поля</a:t>
            </a:r>
            <a:endParaRPr lang="en-US" sz="3600" b="1" dirty="0">
              <a:solidFill>
                <a:srgbClr val="FF701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5999" y="90018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 latinLnBrk="1" hangingPunct="0"/>
            <a:r>
              <a:rPr lang="en-US" b="1" dirty="0" smtClean="0">
                <a:solidFill>
                  <a:schemeClr val="bg1"/>
                </a:solidFill>
                <a:latin typeface="+mn-lt"/>
              </a:rPr>
              <a:t>                    </a:t>
            </a:r>
            <a:r>
              <a:rPr lang="ru-RU" b="1" dirty="0" smtClean="0">
                <a:solidFill>
                  <a:schemeClr val="bg1"/>
                </a:solidFill>
                <a:latin typeface="+mn-lt"/>
              </a:rPr>
              <a:t>Практиковать</a:t>
            </a:r>
            <a:endParaRPr lang="en-US" b="1" dirty="0" smtClean="0">
              <a:solidFill>
                <a:schemeClr val="bg1"/>
              </a:solidFill>
              <a:latin typeface="+mn-lt"/>
            </a:endParaRPr>
          </a:p>
          <a:p>
            <a:pPr rtl="0" latinLnBrk="1" hangingPunct="0"/>
            <a:endParaRPr lang="en-US" b="1" dirty="0">
              <a:solidFill>
                <a:schemeClr val="bg1"/>
              </a:solidFill>
              <a:latin typeface="+mn-lt"/>
            </a:endParaRPr>
          </a:p>
          <a:p>
            <a:pPr rtl="0" latinLnBrk="1" hangingPunct="0"/>
            <a:r>
              <a:rPr lang="ru-RU" b="1" dirty="0" smtClean="0">
                <a:solidFill>
                  <a:schemeClr val="bg1"/>
                </a:solidFill>
                <a:latin typeface="+mn-lt"/>
              </a:rPr>
              <a:t>         Поделиться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6550" y="812237"/>
            <a:ext cx="685800" cy="6769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6849" y="1528557"/>
            <a:ext cx="685501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414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shutterstock_243097771 sm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4258" y="-83488"/>
            <a:ext cx="8823261" cy="7024976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Shape 550"/>
          <p:cNvSpPr/>
          <p:nvPr/>
        </p:nvSpPr>
        <p:spPr>
          <a:xfrm>
            <a:off x="3306371" y="-33300"/>
            <a:ext cx="5463376" cy="6858000"/>
          </a:xfrm>
          <a:prstGeom prst="rect">
            <a:avLst/>
          </a:prstGeom>
          <a:solidFill>
            <a:srgbClr val="0D0D0D">
              <a:alpha val="64999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1" name="Shape 551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4" name="Shape 554"/>
          <p:cNvSpPr/>
          <p:nvPr/>
        </p:nvSpPr>
        <p:spPr>
          <a:xfrm>
            <a:off x="3473606" y="583403"/>
            <a:ext cx="5128906" cy="6447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571500" indent="-571500" algn="l" defTabSz="457200">
              <a:buFont typeface="+mj-lt"/>
              <a:buAutoNum type="romanUcPeriod" startAt="2"/>
              <a:defRPr sz="1800">
                <a:effectLst/>
              </a:defRPr>
            </a:pPr>
            <a:r>
              <a:rPr lang="ru-RU" sz="3600" b="1" dirty="0" smtClean="0">
                <a:solidFill>
                  <a:srgbClr val="FF7010"/>
                </a:solidFill>
                <a:latin typeface="+mn-lt"/>
                <a:ea typeface="+mn-ea"/>
                <a:cs typeface="+mn-cs"/>
                <a:sym typeface="Helvetica"/>
              </a:rPr>
              <a:t>ДВЕ ЦЕЛИ ЭТОГО ЗАНЯТИЯ</a:t>
            </a:r>
            <a:r>
              <a:rPr sz="3600" b="1" dirty="0" smtClean="0">
                <a:solidFill>
                  <a:srgbClr val="FF7010"/>
                </a:solidFill>
                <a:latin typeface="+mn-lt"/>
                <a:ea typeface="+mn-ea"/>
                <a:cs typeface="+mn-cs"/>
                <a:sym typeface="Helvetica"/>
              </a:rPr>
              <a:t>:</a:t>
            </a:r>
            <a:endParaRPr sz="3600" dirty="0">
              <a:solidFill>
                <a:srgbClr val="FF701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  <a:sym typeface="Helvetica"/>
            </a:endParaRPr>
          </a:p>
          <a:p>
            <a:pPr lvl="0" algn="l" defTabSz="457200">
              <a:defRPr sz="1800">
                <a:effectLst/>
              </a:defRPr>
            </a:pPr>
            <a:endParaRPr lang="en-US" sz="2300" b="1" dirty="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marL="914400" lvl="0" indent="-342900" algn="l" defTabSz="457200">
              <a:buFont typeface="Arial" charset="0"/>
              <a:buChar char="•"/>
              <a:defRPr sz="1800">
                <a:effectLst/>
              </a:defRPr>
            </a:pPr>
            <a:r>
              <a:rPr lang="ru-RU" sz="2800" b="1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Ознакомиться с 4 полями</a:t>
            </a:r>
            <a:endParaRPr lang="en-US" sz="2800" b="1" dirty="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marL="914400" lvl="0" indent="-342900" algn="l" defTabSz="457200">
              <a:buFont typeface="Arial" charset="0"/>
              <a:buChar char="•"/>
              <a:defRPr sz="1800">
                <a:effectLst/>
              </a:defRPr>
            </a:pPr>
            <a:r>
              <a:rPr lang="ru-RU" sz="2800" b="1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Научиться входить на пустое поле</a:t>
            </a:r>
            <a:endParaRPr lang="en-US" sz="2800" b="1" dirty="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lvl="0" algn="l" defTabSz="457200">
              <a:defRPr sz="1800">
                <a:effectLst/>
              </a:defRPr>
            </a:pPr>
            <a:endParaRPr lang="en-US" sz="2300" b="1" dirty="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lvl="0" algn="l" defTabSz="457200">
              <a:defRPr sz="1800">
                <a:effectLst/>
              </a:defRPr>
            </a:pPr>
            <a:r>
              <a:rPr lang="en-US" sz="2800" b="1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1. </a:t>
            </a:r>
            <a:r>
              <a:rPr lang="ru-RU" sz="2800" b="1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ПРИНЦИП НАЧАЛЬНИКА</a:t>
            </a:r>
            <a:r>
              <a:rPr lang="en-US" sz="2800" b="1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 -  </a:t>
            </a:r>
            <a:r>
              <a:rPr lang="ru-RU" sz="2800" b="1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Христос является Господом открытия церкви, и у Него есть видение для вашей новой церкви</a:t>
            </a:r>
            <a:r>
              <a:rPr lang="en-US" sz="2800" b="1" dirty="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.</a:t>
            </a:r>
            <a:endParaRPr lang="en-US" sz="2800" b="1" dirty="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lvl="0" algn="l" defTabSz="457200">
              <a:defRPr sz="1800">
                <a:effectLst/>
              </a:defRPr>
            </a:pPr>
            <a:endParaRPr sz="2300" b="1" dirty="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marL="342900" lvl="0" indent="-342900" algn="l" defTabSz="457200">
              <a:buFont typeface="Arial" charset="0"/>
              <a:buChar char="•"/>
              <a:defRPr sz="1800">
                <a:effectLst/>
              </a:defRPr>
            </a:pPr>
            <a:endParaRPr lang="en-US" sz="2000" b="1" u="sng" dirty="0">
              <a:solidFill>
                <a:schemeClr val="bg1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9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1" y="5458919"/>
            <a:ext cx="2405816" cy="10944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7523" y="-550905"/>
            <a:ext cx="4131129" cy="433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2201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/>
          <p:nvPr/>
        </p:nvSpPr>
        <p:spPr>
          <a:xfrm>
            <a:off x="22207" y="0"/>
            <a:ext cx="8823259" cy="6858000"/>
          </a:xfrm>
          <a:prstGeom prst="rect">
            <a:avLst/>
          </a:prstGeom>
          <a:solidFill>
            <a:srgbClr val="0D0D0D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 dirty="0"/>
          </a:p>
        </p:txBody>
      </p:sp>
      <p:sp>
        <p:nvSpPr>
          <p:cNvPr id="551" name="Shape 551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/>
          </a:p>
        </p:txBody>
      </p:sp>
      <p:sp>
        <p:nvSpPr>
          <p:cNvPr id="554" name="Shape 554"/>
          <p:cNvSpPr/>
          <p:nvPr/>
        </p:nvSpPr>
        <p:spPr>
          <a:xfrm>
            <a:off x="424617" y="186773"/>
            <a:ext cx="8030392" cy="6601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514350" indent="-514350" algn="l" defTabSz="457200">
              <a:buFont typeface="+mj-lt"/>
              <a:buAutoNum type="alphaUcPeriod"/>
              <a:defRPr sz="1800">
                <a:effectLst/>
              </a:defRPr>
            </a:pPr>
            <a:r>
              <a:rPr lang="ru-RU" sz="3600" b="1" dirty="0" smtClean="0">
                <a:solidFill>
                  <a:srgbClr val="FF7010"/>
                </a:solidFill>
                <a:latin typeface="+mn-lt"/>
                <a:ea typeface="+mn-ea"/>
                <a:cs typeface="+mn-cs"/>
                <a:sym typeface="Helvetica"/>
              </a:rPr>
              <a:t>Вступление к теме «4 поля»</a:t>
            </a:r>
            <a:endParaRPr lang="en-US" sz="3600" b="1" dirty="0">
              <a:solidFill>
                <a:srgbClr val="FF701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lvl="0" algn="l" defTabSz="457200">
              <a:defRPr sz="1800">
                <a:effectLst/>
              </a:defRPr>
            </a:pPr>
            <a:endParaRPr sz="2300" b="1" dirty="0">
              <a:solidFill>
                <a:srgbClr val="FFFFF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lvl="0" algn="l" defTabSz="457200">
              <a:defRPr sz="1800">
                <a:effectLst/>
              </a:defRPr>
            </a:pPr>
            <a:r>
              <a:rPr lang="en-US" sz="2300" b="1" dirty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            							</a:t>
            </a:r>
            <a:r>
              <a:rPr lang="ru-RU" sz="23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Обучить</a:t>
            </a:r>
            <a:endParaRPr lang="en-US" sz="2300" b="1" dirty="0">
              <a:solidFill>
                <a:schemeClr val="bg1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lvl="0" algn="l" defTabSz="457200">
              <a:defRPr sz="1800">
                <a:effectLst/>
              </a:defRPr>
            </a:pPr>
            <a:endParaRPr lang="en-US" sz="2300" b="1" dirty="0">
              <a:solidFill>
                <a:schemeClr val="bg1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lvl="0" algn="l" defTabSz="457200">
              <a:defRPr sz="1800">
                <a:effectLst/>
              </a:defRPr>
            </a:pPr>
            <a:endParaRPr lang="en-US" sz="2300" b="1" u="sng" dirty="0">
              <a:solidFill>
                <a:schemeClr val="bg1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algn="l" defTabSz="457200">
              <a:defRPr sz="1800">
                <a:effectLst/>
              </a:defRPr>
            </a:pPr>
            <a:r>
              <a:rPr lang="ru-RU" sz="2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«И сказал: Царствие Божье подобно тому, как если человек бросит семя в землю, и спит, и встает ночью и днем; и как семя всходит и растет, не знает он, ибо земля сама собой производит сперва зелень, потом колос, потом полное зерно в колосе. Когда же созреет плод, немедленно посылает серп, потому что настала жатва»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 </a:t>
            </a:r>
            <a:endParaRPr lang="en-US" sz="2800" b="1" dirty="0">
              <a:solidFill>
                <a:schemeClr val="bg1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algn="l" defTabSz="457200">
              <a:defRPr sz="1800">
                <a:effectLst/>
              </a:defRPr>
            </a:pPr>
            <a:r>
              <a:rPr lang="en-US" sz="2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(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Марка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+mn-lt"/>
                <a:ea typeface="+mn-ea"/>
                <a:cs typeface="+mn-cs"/>
                <a:sym typeface="Helvetica"/>
              </a:rPr>
              <a:t>4:26-29)</a:t>
            </a:r>
          </a:p>
          <a:p>
            <a:pPr algn="l" defTabSz="457200">
              <a:defRPr sz="1800">
                <a:effectLst/>
              </a:defRPr>
            </a:pPr>
            <a:endParaRPr lang="en-US" sz="2300" b="1" dirty="0">
              <a:solidFill>
                <a:schemeClr val="bg1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lvl="0" algn="l" defTabSz="457200">
              <a:defRPr sz="1800">
                <a:effectLst/>
              </a:defRPr>
            </a:pPr>
            <a:endParaRPr lang="en-US" sz="2000" b="1" u="sng" dirty="0">
              <a:solidFill>
                <a:schemeClr val="bg1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8" name="Shape 543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FF5E27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 sz="1800">
                <a:solidFill>
                  <a:srgbClr val="FFFFFF"/>
                </a:solidFill>
                <a:effectLst/>
              </a:defRPr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8335" y="978655"/>
            <a:ext cx="685501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796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>
              <a:outerShdw blurRad="38100" dist="38100" dir="2700000" rotWithShape="0">
                <a:srgbClr val="000000">
                  <a:alpha val="43137"/>
                </a:srgbClr>
              </a:outerShdw>
            </a:effectLst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>
              <a:outerShdw blurRad="38100" dist="38100" dir="2700000" rotWithShape="0">
                <a:srgbClr val="000000">
                  <a:alpha val="43137"/>
                </a:srgbClr>
              </a:outerShdw>
            </a:effectLst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>
              <a:outerShdw blurRad="38100" dist="38100" dir="2700000" rotWithShape="0">
                <a:srgbClr val="000000">
                  <a:alpha val="43137"/>
                </a:srgbClr>
              </a:outerShdw>
            </a:effectLst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>
              <a:outerShdw blurRad="38100" dist="38100" dir="2700000" rotWithShape="0">
                <a:srgbClr val="000000">
                  <a:alpha val="43137"/>
                </a:srgbClr>
              </a:outerShdw>
            </a:effectLst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3547</TotalTime>
  <Words>2070</Words>
  <Application>Microsoft Macintosh PowerPoint</Application>
  <PresentationFormat>On-screen Show (4:3)</PresentationFormat>
  <Paragraphs>479</Paragraphs>
  <Slides>60</Slides>
  <Notes>60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7" baseType="lpstr">
      <vt:lpstr>Calibri</vt:lpstr>
      <vt:lpstr>Helvetica</vt:lpstr>
      <vt:lpstr>Helvetica Neue</vt:lpstr>
      <vt:lpstr>Segoe UI Light</vt:lpstr>
      <vt:lpstr>Times New Roman</vt:lpstr>
      <vt:lpstr>Arial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141</cp:revision>
  <dcterms:modified xsi:type="dcterms:W3CDTF">2017-12-06T23:33:33Z</dcterms:modified>
</cp:coreProperties>
</file>